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av" ContentType="audio/x-wav"/>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9"/>
  </p:notesMasterIdLst>
  <p:sldIdLst>
    <p:sldId id="263" r:id="rId2"/>
    <p:sldId id="293" r:id="rId3"/>
    <p:sldId id="294" r:id="rId4"/>
    <p:sldId id="295" r:id="rId5"/>
    <p:sldId id="296" r:id="rId6"/>
    <p:sldId id="297" r:id="rId7"/>
    <p:sldId id="298" r:id="rId8"/>
    <p:sldId id="261"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2192000" cy="6858000"/>
  <p:notesSz cx="6858000" cy="9144000"/>
  <p:embeddedFontLst>
    <p:embeddedFont>
      <p:font typeface="Calibri" panose="020F0502020204030204" pitchFamily="34" charset="0"/>
      <p:regular r:id="rId40"/>
      <p:bold r:id="rId41"/>
      <p:italic r:id="rId42"/>
      <p:boldItalic r:id="rId43"/>
    </p:embeddedFont>
    <p:embeddedFont>
      <p:font typeface="Calibri Light" panose="020F0302020204030204" pitchFamily="34" charset="0"/>
      <p:regular r:id="rId44"/>
      <p:italic r:id="rId45"/>
    </p:embeddedFont>
    <p:embeddedFont>
      <p:font typeface="Curse Casual" panose="020B0606020101010101" pitchFamily="34" charset="77"/>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DC33"/>
    <a:srgbClr val="FFDC00"/>
    <a:srgbClr val="FFC600"/>
    <a:srgbClr val="FFF000"/>
    <a:srgbClr val="76767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63" autoAdjust="0"/>
    <p:restoredTop sz="84651" autoAdjust="0"/>
  </p:normalViewPr>
  <p:slideViewPr>
    <p:cSldViewPr snapToGrid="0">
      <p:cViewPr varScale="1">
        <p:scale>
          <a:sx n="91" d="100"/>
          <a:sy n="91" d="100"/>
        </p:scale>
        <p:origin x="208" y="232"/>
      </p:cViewPr>
      <p:guideLst/>
    </p:cSldViewPr>
  </p:slideViewPr>
  <p:outlineViewPr>
    <p:cViewPr>
      <p:scale>
        <a:sx n="33" d="100"/>
        <a:sy n="33" d="100"/>
      </p:scale>
      <p:origin x="0" y="0"/>
    </p:cViewPr>
  </p:outlineViewPr>
  <p:notesTextViewPr>
    <p:cViewPr>
      <p:scale>
        <a:sx n="100" d="100"/>
        <a:sy n="100" d="100"/>
      </p:scale>
      <p:origin x="0" y="-1232"/>
    </p:cViewPr>
  </p:notesTextViewPr>
  <p:sorterViewPr>
    <p:cViewPr>
      <p:scale>
        <a:sx n="100" d="100"/>
        <a:sy n="100" d="100"/>
      </p:scale>
      <p:origin x="0" y="0"/>
    </p:cViewPr>
  </p:sorterViewPr>
  <p:notesViewPr>
    <p:cSldViewPr snapToGrid="0">
      <p:cViewPr varScale="1">
        <p:scale>
          <a:sx n="84" d="100"/>
          <a:sy n="84" d="100"/>
        </p:scale>
        <p:origin x="3960"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Footer Placeholder 9">
            <a:extLst>
              <a:ext uri="{FF2B5EF4-FFF2-40B4-BE49-F238E27FC236}">
                <a16:creationId xmlns:a16="http://schemas.microsoft.com/office/drawing/2014/main" id="{84AD1592-6793-1046-A63F-CD4E9133A35B}"/>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B05DC038-E001-D443-88C5-5B0B87F9B319}"/>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7C4703-D7C3-AE45-9639-71011B275927}" type="datetimeFigureOut">
              <a:rPr lang="en-US" smtClean="0"/>
              <a:t>2/9/21</a:t>
            </a:fld>
            <a:endParaRPr lang="en-US"/>
          </a:p>
        </p:txBody>
      </p:sp>
      <p:sp>
        <p:nvSpPr>
          <p:cNvPr id="12" name="Notes Placeholder 11">
            <a:extLst>
              <a:ext uri="{FF2B5EF4-FFF2-40B4-BE49-F238E27FC236}">
                <a16:creationId xmlns:a16="http://schemas.microsoft.com/office/drawing/2014/main" id="{7BC3D353-3828-FB4C-B9AF-A19992671F2A}"/>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4E7871FB-BA4E-DE42-854C-811462C4C209}"/>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CEF148-4271-4C48-90C1-8DE074566842}" type="slidenum">
              <a:rPr lang="en-US" smtClean="0"/>
              <a:t>‹#›</a:t>
            </a:fld>
            <a:endParaRPr lang="en-US"/>
          </a:p>
        </p:txBody>
      </p:sp>
      <p:sp>
        <p:nvSpPr>
          <p:cNvPr id="14" name="Header Placeholder 13">
            <a:extLst>
              <a:ext uri="{FF2B5EF4-FFF2-40B4-BE49-F238E27FC236}">
                <a16:creationId xmlns:a16="http://schemas.microsoft.com/office/drawing/2014/main" id="{E8F0D45D-5ADB-DE4E-B294-4D0587D3973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15" name="Slide Image Placeholder 14">
            <a:extLst>
              <a:ext uri="{FF2B5EF4-FFF2-40B4-BE49-F238E27FC236}">
                <a16:creationId xmlns:a16="http://schemas.microsoft.com/office/drawing/2014/main" id="{B3828106-F628-ED45-8848-205BA5358831}"/>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Tree>
    <p:extLst>
      <p:ext uri="{BB962C8B-B14F-4D97-AF65-F5344CB8AC3E}">
        <p14:creationId xmlns:p14="http://schemas.microsoft.com/office/powerpoint/2010/main" val="297578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creazilla.com/"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i="1" kern="1200" dirty="0">
                <a:solidFill>
                  <a:schemeClr val="tx1"/>
                </a:solidFill>
                <a:effectLst/>
                <a:latin typeface="+mn-lt"/>
                <a:ea typeface="+mn-ea"/>
                <a:cs typeface="+mn-cs"/>
              </a:rPr>
              <a:t>This template is for educational, non-commercial purposes </a:t>
            </a:r>
            <a:r>
              <a:rPr lang="en-US" sz="1200" i="1" u="sng" kern="1200" dirty="0">
                <a:solidFill>
                  <a:schemeClr val="tx1"/>
                </a:solidFill>
                <a:effectLst/>
                <a:latin typeface="+mn-lt"/>
                <a:ea typeface="+mn-ea"/>
                <a:cs typeface="+mn-cs"/>
              </a:rPr>
              <a:t>only</a:t>
            </a:r>
            <a:r>
              <a:rPr lang="en-US" sz="1200" i="1" kern="1200" dirty="0">
                <a:solidFill>
                  <a:schemeClr val="tx1"/>
                </a:solidFill>
                <a:effectLst/>
                <a:latin typeface="+mn-lt"/>
                <a:ea typeface="+mn-ea"/>
                <a:cs typeface="+mn-cs"/>
              </a:rPr>
              <a:t>. For more free game templates like this one, visit </a:t>
            </a:r>
            <a:r>
              <a:rPr lang="en-US" sz="1200" b="1" i="1" kern="1200" dirty="0">
                <a:solidFill>
                  <a:schemeClr val="tx1"/>
                </a:solidFill>
                <a:effectLst/>
                <a:latin typeface="+mn-lt"/>
                <a:ea typeface="+mn-ea"/>
                <a:cs typeface="+mn-cs"/>
              </a:rPr>
              <a:t>https://</a:t>
            </a:r>
            <a:r>
              <a:rPr lang="en-US" sz="1200" b="1" i="1" kern="1200" dirty="0" err="1">
                <a:solidFill>
                  <a:schemeClr val="tx1"/>
                </a:solidFill>
                <a:effectLst/>
                <a:latin typeface="+mn-lt"/>
                <a:ea typeface="+mn-ea"/>
                <a:cs typeface="+mn-cs"/>
              </a:rPr>
              <a:t>www.taysteachingtoolkit.com</a:t>
            </a:r>
            <a:endParaRPr lang="en-US" sz="1200" b="1" i="1" kern="1200" dirty="0">
              <a:solidFill>
                <a:schemeClr val="tx1"/>
              </a:solidFill>
              <a:effectLst/>
              <a:latin typeface="+mn-lt"/>
              <a:ea typeface="+mn-ea"/>
              <a:cs typeface="+mn-cs"/>
            </a:endParaRPr>
          </a:p>
          <a:p>
            <a:endParaRPr lang="en-US" i="1" baseline="0"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1</a:t>
            </a:fld>
            <a:endParaRPr lang="en-US"/>
          </a:p>
        </p:txBody>
      </p:sp>
    </p:spTree>
    <p:extLst>
      <p:ext uri="{BB962C8B-B14F-4D97-AF65-F5344CB8AC3E}">
        <p14:creationId xmlns:p14="http://schemas.microsoft.com/office/powerpoint/2010/main" val="2818901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10</a:t>
            </a:fld>
            <a:endParaRPr lang="en-US"/>
          </a:p>
        </p:txBody>
      </p:sp>
    </p:spTree>
    <p:extLst>
      <p:ext uri="{BB962C8B-B14F-4D97-AF65-F5344CB8AC3E}">
        <p14:creationId xmlns:p14="http://schemas.microsoft.com/office/powerpoint/2010/main" val="39103396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11</a:t>
            </a:fld>
            <a:endParaRPr lang="en-US"/>
          </a:p>
        </p:txBody>
      </p:sp>
    </p:spTree>
    <p:extLst>
      <p:ext uri="{BB962C8B-B14F-4D97-AF65-F5344CB8AC3E}">
        <p14:creationId xmlns:p14="http://schemas.microsoft.com/office/powerpoint/2010/main" val="1202016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12</a:t>
            </a:fld>
            <a:endParaRPr lang="en-US"/>
          </a:p>
        </p:txBody>
      </p:sp>
    </p:spTree>
    <p:extLst>
      <p:ext uri="{BB962C8B-B14F-4D97-AF65-F5344CB8AC3E}">
        <p14:creationId xmlns:p14="http://schemas.microsoft.com/office/powerpoint/2010/main" val="166950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13</a:t>
            </a:fld>
            <a:endParaRPr lang="en-US"/>
          </a:p>
        </p:txBody>
      </p:sp>
    </p:spTree>
    <p:extLst>
      <p:ext uri="{BB962C8B-B14F-4D97-AF65-F5344CB8AC3E}">
        <p14:creationId xmlns:p14="http://schemas.microsoft.com/office/powerpoint/2010/main" val="837358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14</a:t>
            </a:fld>
            <a:endParaRPr lang="en-US"/>
          </a:p>
        </p:txBody>
      </p:sp>
    </p:spTree>
    <p:extLst>
      <p:ext uri="{BB962C8B-B14F-4D97-AF65-F5344CB8AC3E}">
        <p14:creationId xmlns:p14="http://schemas.microsoft.com/office/powerpoint/2010/main" val="3653582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15</a:t>
            </a:fld>
            <a:endParaRPr lang="en-US"/>
          </a:p>
        </p:txBody>
      </p:sp>
    </p:spTree>
    <p:extLst>
      <p:ext uri="{BB962C8B-B14F-4D97-AF65-F5344CB8AC3E}">
        <p14:creationId xmlns:p14="http://schemas.microsoft.com/office/powerpoint/2010/main" val="908943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16</a:t>
            </a:fld>
            <a:endParaRPr lang="en-US"/>
          </a:p>
        </p:txBody>
      </p:sp>
    </p:spTree>
    <p:extLst>
      <p:ext uri="{BB962C8B-B14F-4D97-AF65-F5344CB8AC3E}">
        <p14:creationId xmlns:p14="http://schemas.microsoft.com/office/powerpoint/2010/main" val="23104750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17</a:t>
            </a:fld>
            <a:endParaRPr lang="en-US"/>
          </a:p>
        </p:txBody>
      </p:sp>
    </p:spTree>
    <p:extLst>
      <p:ext uri="{BB962C8B-B14F-4D97-AF65-F5344CB8AC3E}">
        <p14:creationId xmlns:p14="http://schemas.microsoft.com/office/powerpoint/2010/main" val="36938670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18</a:t>
            </a:fld>
            <a:endParaRPr lang="en-US"/>
          </a:p>
        </p:txBody>
      </p:sp>
    </p:spTree>
    <p:extLst>
      <p:ext uri="{BB962C8B-B14F-4D97-AF65-F5344CB8AC3E}">
        <p14:creationId xmlns:p14="http://schemas.microsoft.com/office/powerpoint/2010/main" val="5233194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19</a:t>
            </a:fld>
            <a:endParaRPr lang="en-US"/>
          </a:p>
        </p:txBody>
      </p:sp>
    </p:spTree>
    <p:extLst>
      <p:ext uri="{BB962C8B-B14F-4D97-AF65-F5344CB8AC3E}">
        <p14:creationId xmlns:p14="http://schemas.microsoft.com/office/powerpoint/2010/main" val="1944963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2</a:t>
            </a:fld>
            <a:endParaRPr lang="en-US"/>
          </a:p>
        </p:txBody>
      </p:sp>
    </p:spTree>
    <p:extLst>
      <p:ext uri="{BB962C8B-B14F-4D97-AF65-F5344CB8AC3E}">
        <p14:creationId xmlns:p14="http://schemas.microsoft.com/office/powerpoint/2010/main" val="1882617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20</a:t>
            </a:fld>
            <a:endParaRPr lang="en-US"/>
          </a:p>
        </p:txBody>
      </p:sp>
    </p:spTree>
    <p:extLst>
      <p:ext uri="{BB962C8B-B14F-4D97-AF65-F5344CB8AC3E}">
        <p14:creationId xmlns:p14="http://schemas.microsoft.com/office/powerpoint/2010/main" val="26431599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21</a:t>
            </a:fld>
            <a:endParaRPr lang="en-US"/>
          </a:p>
        </p:txBody>
      </p:sp>
    </p:spTree>
    <p:extLst>
      <p:ext uri="{BB962C8B-B14F-4D97-AF65-F5344CB8AC3E}">
        <p14:creationId xmlns:p14="http://schemas.microsoft.com/office/powerpoint/2010/main" val="38489846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22</a:t>
            </a:fld>
            <a:endParaRPr lang="en-US"/>
          </a:p>
        </p:txBody>
      </p:sp>
    </p:spTree>
    <p:extLst>
      <p:ext uri="{BB962C8B-B14F-4D97-AF65-F5344CB8AC3E}">
        <p14:creationId xmlns:p14="http://schemas.microsoft.com/office/powerpoint/2010/main" val="30138081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23</a:t>
            </a:fld>
            <a:endParaRPr lang="en-US"/>
          </a:p>
        </p:txBody>
      </p:sp>
    </p:spTree>
    <p:extLst>
      <p:ext uri="{BB962C8B-B14F-4D97-AF65-F5344CB8AC3E}">
        <p14:creationId xmlns:p14="http://schemas.microsoft.com/office/powerpoint/2010/main" val="29555245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24</a:t>
            </a:fld>
            <a:endParaRPr lang="en-US"/>
          </a:p>
        </p:txBody>
      </p:sp>
    </p:spTree>
    <p:extLst>
      <p:ext uri="{BB962C8B-B14F-4D97-AF65-F5344CB8AC3E}">
        <p14:creationId xmlns:p14="http://schemas.microsoft.com/office/powerpoint/2010/main" val="16389345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25</a:t>
            </a:fld>
            <a:endParaRPr lang="en-US"/>
          </a:p>
        </p:txBody>
      </p:sp>
    </p:spTree>
    <p:extLst>
      <p:ext uri="{BB962C8B-B14F-4D97-AF65-F5344CB8AC3E}">
        <p14:creationId xmlns:p14="http://schemas.microsoft.com/office/powerpoint/2010/main" val="1839186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26</a:t>
            </a:fld>
            <a:endParaRPr lang="en-US"/>
          </a:p>
        </p:txBody>
      </p:sp>
    </p:spTree>
    <p:extLst>
      <p:ext uri="{BB962C8B-B14F-4D97-AF65-F5344CB8AC3E}">
        <p14:creationId xmlns:p14="http://schemas.microsoft.com/office/powerpoint/2010/main" val="7305139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27</a:t>
            </a:fld>
            <a:endParaRPr lang="en-US"/>
          </a:p>
        </p:txBody>
      </p:sp>
    </p:spTree>
    <p:extLst>
      <p:ext uri="{BB962C8B-B14F-4D97-AF65-F5344CB8AC3E}">
        <p14:creationId xmlns:p14="http://schemas.microsoft.com/office/powerpoint/2010/main" val="40133852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28</a:t>
            </a:fld>
            <a:endParaRPr lang="en-US"/>
          </a:p>
        </p:txBody>
      </p:sp>
    </p:spTree>
    <p:extLst>
      <p:ext uri="{BB962C8B-B14F-4D97-AF65-F5344CB8AC3E}">
        <p14:creationId xmlns:p14="http://schemas.microsoft.com/office/powerpoint/2010/main" val="3950804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29</a:t>
            </a:fld>
            <a:endParaRPr lang="en-US"/>
          </a:p>
        </p:txBody>
      </p:sp>
    </p:spTree>
    <p:extLst>
      <p:ext uri="{BB962C8B-B14F-4D97-AF65-F5344CB8AC3E}">
        <p14:creationId xmlns:p14="http://schemas.microsoft.com/office/powerpoint/2010/main" val="1475443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3</a:t>
            </a:fld>
            <a:endParaRPr lang="en-US"/>
          </a:p>
        </p:txBody>
      </p:sp>
    </p:spTree>
    <p:extLst>
      <p:ext uri="{BB962C8B-B14F-4D97-AF65-F5344CB8AC3E}">
        <p14:creationId xmlns:p14="http://schemas.microsoft.com/office/powerpoint/2010/main" val="10802458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30</a:t>
            </a:fld>
            <a:endParaRPr lang="en-US"/>
          </a:p>
        </p:txBody>
      </p:sp>
    </p:spTree>
    <p:extLst>
      <p:ext uri="{BB962C8B-B14F-4D97-AF65-F5344CB8AC3E}">
        <p14:creationId xmlns:p14="http://schemas.microsoft.com/office/powerpoint/2010/main" val="42065976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31</a:t>
            </a:fld>
            <a:endParaRPr lang="en-US"/>
          </a:p>
        </p:txBody>
      </p:sp>
    </p:spTree>
    <p:extLst>
      <p:ext uri="{BB962C8B-B14F-4D97-AF65-F5344CB8AC3E}">
        <p14:creationId xmlns:p14="http://schemas.microsoft.com/office/powerpoint/2010/main" val="16443837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32</a:t>
            </a:fld>
            <a:endParaRPr lang="en-US"/>
          </a:p>
        </p:txBody>
      </p:sp>
    </p:spTree>
    <p:extLst>
      <p:ext uri="{BB962C8B-B14F-4D97-AF65-F5344CB8AC3E}">
        <p14:creationId xmlns:p14="http://schemas.microsoft.com/office/powerpoint/2010/main" val="326723656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33</a:t>
            </a:fld>
            <a:endParaRPr lang="en-US"/>
          </a:p>
        </p:txBody>
      </p:sp>
    </p:spTree>
    <p:extLst>
      <p:ext uri="{BB962C8B-B14F-4D97-AF65-F5344CB8AC3E}">
        <p14:creationId xmlns:p14="http://schemas.microsoft.com/office/powerpoint/2010/main" val="123177684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34</a:t>
            </a:fld>
            <a:endParaRPr lang="en-US"/>
          </a:p>
        </p:txBody>
      </p:sp>
    </p:spTree>
    <p:extLst>
      <p:ext uri="{BB962C8B-B14F-4D97-AF65-F5344CB8AC3E}">
        <p14:creationId xmlns:p14="http://schemas.microsoft.com/office/powerpoint/2010/main" val="23161075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35</a:t>
            </a:fld>
            <a:endParaRPr lang="en-US"/>
          </a:p>
        </p:txBody>
      </p:sp>
    </p:spTree>
    <p:extLst>
      <p:ext uri="{BB962C8B-B14F-4D97-AF65-F5344CB8AC3E}">
        <p14:creationId xmlns:p14="http://schemas.microsoft.com/office/powerpoint/2010/main" val="31541007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36</a:t>
            </a:fld>
            <a:endParaRPr lang="en-US"/>
          </a:p>
        </p:txBody>
      </p:sp>
    </p:spTree>
    <p:extLst>
      <p:ext uri="{BB962C8B-B14F-4D97-AF65-F5344CB8AC3E}">
        <p14:creationId xmlns:p14="http://schemas.microsoft.com/office/powerpoint/2010/main" val="12080922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37</a:t>
            </a:fld>
            <a:endParaRPr lang="en-US"/>
          </a:p>
        </p:txBody>
      </p:sp>
    </p:spTree>
    <p:extLst>
      <p:ext uri="{BB962C8B-B14F-4D97-AF65-F5344CB8AC3E}">
        <p14:creationId xmlns:p14="http://schemas.microsoft.com/office/powerpoint/2010/main" val="30977025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red</a:t>
            </a:r>
            <a:r>
              <a:rPr lang="en-US" b="1" baseline="0" dirty="0"/>
              <a:t> button to go to the game board slide.</a:t>
            </a:r>
            <a:endParaRPr lang="en-US" dirty="0"/>
          </a:p>
          <a:p>
            <a:endParaRPr lang="en-US" dirty="0"/>
          </a:p>
        </p:txBody>
      </p:sp>
      <p:sp>
        <p:nvSpPr>
          <p:cNvPr id="4" name="슬라이드 번호 개체 틀 3"/>
          <p:cNvSpPr>
            <a:spLocks noGrp="1"/>
          </p:cNvSpPr>
          <p:nvPr>
            <p:ph type="sldNum" sz="quarter" idx="10"/>
          </p:nvPr>
        </p:nvSpPr>
        <p:spPr/>
        <p:txBody>
          <a:bodyPr/>
          <a:lstStyle/>
          <a:p>
            <a:fld id="{87F13CA9-B02D-42EF-9CE9-B11F5D547589}" type="slidenum">
              <a:rPr lang="en-US" smtClean="0"/>
              <a:t>38</a:t>
            </a:fld>
            <a:endParaRPr lang="en-US"/>
          </a:p>
        </p:txBody>
      </p:sp>
    </p:spTree>
    <p:extLst>
      <p:ext uri="{BB962C8B-B14F-4D97-AF65-F5344CB8AC3E}">
        <p14:creationId xmlns:p14="http://schemas.microsoft.com/office/powerpoint/2010/main" val="29210024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red</a:t>
            </a:r>
            <a:r>
              <a:rPr lang="en-US" b="1" baseline="0" dirty="0"/>
              <a:t> button to go to the game board slide.</a:t>
            </a:r>
            <a:endParaRPr lang="en-US" dirty="0"/>
          </a:p>
          <a:p>
            <a:endParaRPr lang="en-US" dirty="0"/>
          </a:p>
        </p:txBody>
      </p:sp>
      <p:sp>
        <p:nvSpPr>
          <p:cNvPr id="4" name="슬라이드 번호 개체 틀 3"/>
          <p:cNvSpPr>
            <a:spLocks noGrp="1"/>
          </p:cNvSpPr>
          <p:nvPr>
            <p:ph type="sldNum" sz="quarter" idx="10"/>
          </p:nvPr>
        </p:nvSpPr>
        <p:spPr/>
        <p:txBody>
          <a:bodyPr/>
          <a:lstStyle/>
          <a:p>
            <a:fld id="{87F13CA9-B02D-42EF-9CE9-B11F5D547589}" type="slidenum">
              <a:rPr lang="en-US" smtClean="0"/>
              <a:t>39</a:t>
            </a:fld>
            <a:endParaRPr lang="en-US"/>
          </a:p>
        </p:txBody>
      </p:sp>
    </p:spTree>
    <p:extLst>
      <p:ext uri="{BB962C8B-B14F-4D97-AF65-F5344CB8AC3E}">
        <p14:creationId xmlns:p14="http://schemas.microsoft.com/office/powerpoint/2010/main" val="3201685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4</a:t>
            </a:fld>
            <a:endParaRPr lang="en-US"/>
          </a:p>
        </p:txBody>
      </p:sp>
    </p:spTree>
    <p:extLst>
      <p:ext uri="{BB962C8B-B14F-4D97-AF65-F5344CB8AC3E}">
        <p14:creationId xmlns:p14="http://schemas.microsoft.com/office/powerpoint/2010/main" val="6415460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red</a:t>
            </a:r>
            <a:r>
              <a:rPr lang="en-US" b="1" baseline="0" dirty="0"/>
              <a:t> button to go to the game board slide.</a:t>
            </a:r>
            <a:endParaRPr lang="en-US" dirty="0"/>
          </a:p>
          <a:p>
            <a:endParaRPr lang="en-US" dirty="0"/>
          </a:p>
        </p:txBody>
      </p:sp>
      <p:sp>
        <p:nvSpPr>
          <p:cNvPr id="4" name="슬라이드 번호 개체 틀 3"/>
          <p:cNvSpPr>
            <a:spLocks noGrp="1"/>
          </p:cNvSpPr>
          <p:nvPr>
            <p:ph type="sldNum" sz="quarter" idx="10"/>
          </p:nvPr>
        </p:nvSpPr>
        <p:spPr/>
        <p:txBody>
          <a:bodyPr/>
          <a:lstStyle/>
          <a:p>
            <a:fld id="{87F13CA9-B02D-42EF-9CE9-B11F5D547589}" type="slidenum">
              <a:rPr lang="en-US" smtClean="0"/>
              <a:t>40</a:t>
            </a:fld>
            <a:endParaRPr lang="en-US"/>
          </a:p>
        </p:txBody>
      </p:sp>
    </p:spTree>
    <p:extLst>
      <p:ext uri="{BB962C8B-B14F-4D97-AF65-F5344CB8AC3E}">
        <p14:creationId xmlns:p14="http://schemas.microsoft.com/office/powerpoint/2010/main" val="80990769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red</a:t>
            </a:r>
            <a:r>
              <a:rPr lang="en-US" b="1" baseline="0" dirty="0"/>
              <a:t> button to go to the game board slide.</a:t>
            </a:r>
            <a:endParaRPr lang="en-US" dirty="0"/>
          </a:p>
          <a:p>
            <a:endParaRPr lang="en-US" dirty="0"/>
          </a:p>
        </p:txBody>
      </p:sp>
      <p:sp>
        <p:nvSpPr>
          <p:cNvPr id="4" name="슬라이드 번호 개체 틀 3"/>
          <p:cNvSpPr>
            <a:spLocks noGrp="1"/>
          </p:cNvSpPr>
          <p:nvPr>
            <p:ph type="sldNum" sz="quarter" idx="10"/>
          </p:nvPr>
        </p:nvSpPr>
        <p:spPr/>
        <p:txBody>
          <a:bodyPr/>
          <a:lstStyle/>
          <a:p>
            <a:fld id="{87F13CA9-B02D-42EF-9CE9-B11F5D547589}" type="slidenum">
              <a:rPr lang="en-US" smtClean="0"/>
              <a:t>41</a:t>
            </a:fld>
            <a:endParaRPr lang="en-US"/>
          </a:p>
        </p:txBody>
      </p:sp>
    </p:spTree>
    <p:extLst>
      <p:ext uri="{BB962C8B-B14F-4D97-AF65-F5344CB8AC3E}">
        <p14:creationId xmlns:p14="http://schemas.microsoft.com/office/powerpoint/2010/main" val="6432394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red</a:t>
            </a:r>
            <a:r>
              <a:rPr lang="en-US" b="1" baseline="0" dirty="0"/>
              <a:t> button to go to the game board slide.</a:t>
            </a:r>
            <a:endParaRPr lang="en-US" dirty="0"/>
          </a:p>
          <a:p>
            <a:endParaRPr lang="en-US" dirty="0"/>
          </a:p>
        </p:txBody>
      </p:sp>
      <p:sp>
        <p:nvSpPr>
          <p:cNvPr id="4" name="슬라이드 번호 개체 틀 3"/>
          <p:cNvSpPr>
            <a:spLocks noGrp="1"/>
          </p:cNvSpPr>
          <p:nvPr>
            <p:ph type="sldNum" sz="quarter" idx="10"/>
          </p:nvPr>
        </p:nvSpPr>
        <p:spPr/>
        <p:txBody>
          <a:bodyPr/>
          <a:lstStyle/>
          <a:p>
            <a:fld id="{87F13CA9-B02D-42EF-9CE9-B11F5D547589}" type="slidenum">
              <a:rPr lang="en-US" smtClean="0"/>
              <a:t>42</a:t>
            </a:fld>
            <a:endParaRPr lang="en-US"/>
          </a:p>
        </p:txBody>
      </p:sp>
    </p:spTree>
    <p:extLst>
      <p:ext uri="{BB962C8B-B14F-4D97-AF65-F5344CB8AC3E}">
        <p14:creationId xmlns:p14="http://schemas.microsoft.com/office/powerpoint/2010/main" val="36504029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red</a:t>
            </a:r>
            <a:r>
              <a:rPr lang="en-US" b="1" baseline="0" dirty="0"/>
              <a:t> button to go to the game board slide.</a:t>
            </a:r>
            <a:endParaRPr lang="en-US" dirty="0"/>
          </a:p>
          <a:p>
            <a:endParaRPr lang="en-US" dirty="0"/>
          </a:p>
        </p:txBody>
      </p:sp>
      <p:sp>
        <p:nvSpPr>
          <p:cNvPr id="4" name="슬라이드 번호 개체 틀 3"/>
          <p:cNvSpPr>
            <a:spLocks noGrp="1"/>
          </p:cNvSpPr>
          <p:nvPr>
            <p:ph type="sldNum" sz="quarter" idx="10"/>
          </p:nvPr>
        </p:nvSpPr>
        <p:spPr/>
        <p:txBody>
          <a:bodyPr/>
          <a:lstStyle/>
          <a:p>
            <a:fld id="{87F13CA9-B02D-42EF-9CE9-B11F5D547589}" type="slidenum">
              <a:rPr lang="en-US" smtClean="0"/>
              <a:t>43</a:t>
            </a:fld>
            <a:endParaRPr lang="en-US"/>
          </a:p>
        </p:txBody>
      </p:sp>
    </p:spTree>
    <p:extLst>
      <p:ext uri="{BB962C8B-B14F-4D97-AF65-F5344CB8AC3E}">
        <p14:creationId xmlns:p14="http://schemas.microsoft.com/office/powerpoint/2010/main" val="396711584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red</a:t>
            </a:r>
            <a:r>
              <a:rPr lang="en-US" b="1" baseline="0" dirty="0"/>
              <a:t> button to go to the game board slide.</a:t>
            </a:r>
            <a:endParaRPr lang="en-US" dirty="0"/>
          </a:p>
          <a:p>
            <a:endParaRPr lang="en-US" dirty="0"/>
          </a:p>
        </p:txBody>
      </p:sp>
      <p:sp>
        <p:nvSpPr>
          <p:cNvPr id="4" name="슬라이드 번호 개체 틀 3"/>
          <p:cNvSpPr>
            <a:spLocks noGrp="1"/>
          </p:cNvSpPr>
          <p:nvPr>
            <p:ph type="sldNum" sz="quarter" idx="10"/>
          </p:nvPr>
        </p:nvSpPr>
        <p:spPr/>
        <p:txBody>
          <a:bodyPr/>
          <a:lstStyle/>
          <a:p>
            <a:fld id="{87F13CA9-B02D-42EF-9CE9-B11F5D547589}" type="slidenum">
              <a:rPr lang="en-US" smtClean="0"/>
              <a:t>44</a:t>
            </a:fld>
            <a:endParaRPr lang="en-US"/>
          </a:p>
        </p:txBody>
      </p:sp>
    </p:spTree>
    <p:extLst>
      <p:ext uri="{BB962C8B-B14F-4D97-AF65-F5344CB8AC3E}">
        <p14:creationId xmlns:p14="http://schemas.microsoft.com/office/powerpoint/2010/main" val="4584796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red</a:t>
            </a:r>
            <a:r>
              <a:rPr lang="en-US" b="1" baseline="0" dirty="0"/>
              <a:t> button to go to the game board slide.</a:t>
            </a:r>
            <a:endParaRPr lang="en-US" dirty="0"/>
          </a:p>
          <a:p>
            <a:endParaRPr lang="en-US" dirty="0"/>
          </a:p>
        </p:txBody>
      </p:sp>
      <p:sp>
        <p:nvSpPr>
          <p:cNvPr id="4" name="슬라이드 번호 개체 틀 3"/>
          <p:cNvSpPr>
            <a:spLocks noGrp="1"/>
          </p:cNvSpPr>
          <p:nvPr>
            <p:ph type="sldNum" sz="quarter" idx="10"/>
          </p:nvPr>
        </p:nvSpPr>
        <p:spPr/>
        <p:txBody>
          <a:bodyPr/>
          <a:lstStyle/>
          <a:p>
            <a:fld id="{87F13CA9-B02D-42EF-9CE9-B11F5D547589}" type="slidenum">
              <a:rPr lang="en-US" smtClean="0"/>
              <a:t>45</a:t>
            </a:fld>
            <a:endParaRPr lang="en-US"/>
          </a:p>
        </p:txBody>
      </p:sp>
    </p:spTree>
    <p:extLst>
      <p:ext uri="{BB962C8B-B14F-4D97-AF65-F5344CB8AC3E}">
        <p14:creationId xmlns:p14="http://schemas.microsoft.com/office/powerpoint/2010/main" val="15397157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red</a:t>
            </a:r>
            <a:r>
              <a:rPr lang="en-US" b="1" baseline="0" dirty="0"/>
              <a:t> button to go to the game board slide.</a:t>
            </a:r>
            <a:endParaRPr lang="en-US" dirty="0"/>
          </a:p>
          <a:p>
            <a:endParaRPr lang="en-US" dirty="0"/>
          </a:p>
        </p:txBody>
      </p:sp>
      <p:sp>
        <p:nvSpPr>
          <p:cNvPr id="4" name="슬라이드 번호 개체 틀 3"/>
          <p:cNvSpPr>
            <a:spLocks noGrp="1"/>
          </p:cNvSpPr>
          <p:nvPr>
            <p:ph type="sldNum" sz="quarter" idx="10"/>
          </p:nvPr>
        </p:nvSpPr>
        <p:spPr/>
        <p:txBody>
          <a:bodyPr/>
          <a:lstStyle/>
          <a:p>
            <a:fld id="{87F13CA9-B02D-42EF-9CE9-B11F5D547589}" type="slidenum">
              <a:rPr lang="en-US" smtClean="0"/>
              <a:t>46</a:t>
            </a:fld>
            <a:endParaRPr lang="en-US"/>
          </a:p>
        </p:txBody>
      </p:sp>
    </p:spTree>
    <p:extLst>
      <p:ext uri="{BB962C8B-B14F-4D97-AF65-F5344CB8AC3E}">
        <p14:creationId xmlns:p14="http://schemas.microsoft.com/office/powerpoint/2010/main" val="4257487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red</a:t>
            </a:r>
            <a:r>
              <a:rPr lang="en-US" b="1" baseline="0" dirty="0"/>
              <a:t> button to go to the game board slide.</a:t>
            </a:r>
            <a:endParaRPr lang="en-US" dirty="0"/>
          </a:p>
        </p:txBody>
      </p:sp>
      <p:sp>
        <p:nvSpPr>
          <p:cNvPr id="4" name="슬라이드 번호 개체 틀 3"/>
          <p:cNvSpPr>
            <a:spLocks noGrp="1"/>
          </p:cNvSpPr>
          <p:nvPr>
            <p:ph type="sldNum" sz="quarter" idx="10"/>
          </p:nvPr>
        </p:nvSpPr>
        <p:spPr/>
        <p:txBody>
          <a:bodyPr/>
          <a:lstStyle/>
          <a:p>
            <a:fld id="{87F13CA9-B02D-42EF-9CE9-B11F5D547589}" type="slidenum">
              <a:rPr lang="en-US" smtClean="0"/>
              <a:t>47</a:t>
            </a:fld>
            <a:endParaRPr lang="en-US"/>
          </a:p>
        </p:txBody>
      </p:sp>
    </p:spTree>
    <p:extLst>
      <p:ext uri="{BB962C8B-B14F-4D97-AF65-F5344CB8AC3E}">
        <p14:creationId xmlns:p14="http://schemas.microsoft.com/office/powerpoint/2010/main" val="9963494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red</a:t>
            </a:r>
            <a:r>
              <a:rPr lang="en-US" b="1" baseline="0" dirty="0"/>
              <a:t> button to go to the game board slide.</a:t>
            </a:r>
            <a:endParaRPr lang="en-US" dirty="0"/>
          </a:p>
          <a:p>
            <a:endParaRPr lang="en-US" dirty="0"/>
          </a:p>
        </p:txBody>
      </p:sp>
      <p:sp>
        <p:nvSpPr>
          <p:cNvPr id="4" name="슬라이드 번호 개체 틀 3"/>
          <p:cNvSpPr>
            <a:spLocks noGrp="1"/>
          </p:cNvSpPr>
          <p:nvPr>
            <p:ph type="sldNum" sz="quarter" idx="10"/>
          </p:nvPr>
        </p:nvSpPr>
        <p:spPr/>
        <p:txBody>
          <a:bodyPr/>
          <a:lstStyle/>
          <a:p>
            <a:fld id="{87F13CA9-B02D-42EF-9CE9-B11F5D547589}" type="slidenum">
              <a:rPr lang="en-US" smtClean="0"/>
              <a:t>48</a:t>
            </a:fld>
            <a:endParaRPr lang="en-US"/>
          </a:p>
        </p:txBody>
      </p:sp>
    </p:spTree>
    <p:extLst>
      <p:ext uri="{BB962C8B-B14F-4D97-AF65-F5344CB8AC3E}">
        <p14:creationId xmlns:p14="http://schemas.microsoft.com/office/powerpoint/2010/main" val="7494965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red</a:t>
            </a:r>
            <a:r>
              <a:rPr lang="en-US" b="1" baseline="0" dirty="0"/>
              <a:t> button to go to the game board slide.</a:t>
            </a:r>
            <a:endParaRPr lang="en-US" dirty="0"/>
          </a:p>
          <a:p>
            <a:endParaRPr lang="en-US" dirty="0"/>
          </a:p>
        </p:txBody>
      </p:sp>
      <p:sp>
        <p:nvSpPr>
          <p:cNvPr id="4" name="슬라이드 번호 개체 틀 3"/>
          <p:cNvSpPr>
            <a:spLocks noGrp="1"/>
          </p:cNvSpPr>
          <p:nvPr>
            <p:ph type="sldNum" sz="quarter" idx="10"/>
          </p:nvPr>
        </p:nvSpPr>
        <p:spPr/>
        <p:txBody>
          <a:bodyPr/>
          <a:lstStyle/>
          <a:p>
            <a:fld id="{87F13CA9-B02D-42EF-9CE9-B11F5D547589}" type="slidenum">
              <a:rPr lang="en-US" smtClean="0"/>
              <a:t>49</a:t>
            </a:fld>
            <a:endParaRPr lang="en-US"/>
          </a:p>
        </p:txBody>
      </p:sp>
    </p:spTree>
    <p:extLst>
      <p:ext uri="{BB962C8B-B14F-4D97-AF65-F5344CB8AC3E}">
        <p14:creationId xmlns:p14="http://schemas.microsoft.com/office/powerpoint/2010/main" val="12090087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5</a:t>
            </a:fld>
            <a:endParaRPr lang="en-US"/>
          </a:p>
        </p:txBody>
      </p:sp>
    </p:spTree>
    <p:extLst>
      <p:ext uri="{BB962C8B-B14F-4D97-AF65-F5344CB8AC3E}">
        <p14:creationId xmlns:p14="http://schemas.microsoft.com/office/powerpoint/2010/main" val="21596332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red</a:t>
            </a:r>
            <a:r>
              <a:rPr lang="en-US" b="1" baseline="0" dirty="0"/>
              <a:t> button to go to the game board slide.</a:t>
            </a:r>
            <a:endParaRPr lang="en-US" dirty="0"/>
          </a:p>
          <a:p>
            <a:endParaRPr lang="en-US" dirty="0"/>
          </a:p>
        </p:txBody>
      </p:sp>
      <p:sp>
        <p:nvSpPr>
          <p:cNvPr id="4" name="슬라이드 번호 개체 틀 3"/>
          <p:cNvSpPr>
            <a:spLocks noGrp="1"/>
          </p:cNvSpPr>
          <p:nvPr>
            <p:ph type="sldNum" sz="quarter" idx="10"/>
          </p:nvPr>
        </p:nvSpPr>
        <p:spPr/>
        <p:txBody>
          <a:bodyPr/>
          <a:lstStyle/>
          <a:p>
            <a:fld id="{87F13CA9-B02D-42EF-9CE9-B11F5D547589}" type="slidenum">
              <a:rPr lang="en-US" smtClean="0"/>
              <a:t>50</a:t>
            </a:fld>
            <a:endParaRPr lang="en-US"/>
          </a:p>
        </p:txBody>
      </p:sp>
    </p:spTree>
    <p:extLst>
      <p:ext uri="{BB962C8B-B14F-4D97-AF65-F5344CB8AC3E}">
        <p14:creationId xmlns:p14="http://schemas.microsoft.com/office/powerpoint/2010/main" val="12106615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red</a:t>
            </a:r>
            <a:r>
              <a:rPr lang="en-US" b="1" baseline="0" dirty="0"/>
              <a:t> button to go to the game board slide.</a:t>
            </a:r>
            <a:endParaRPr lang="en-US" dirty="0"/>
          </a:p>
          <a:p>
            <a:endParaRPr lang="en-US" dirty="0"/>
          </a:p>
        </p:txBody>
      </p:sp>
      <p:sp>
        <p:nvSpPr>
          <p:cNvPr id="4" name="슬라이드 번호 개체 틀 3"/>
          <p:cNvSpPr>
            <a:spLocks noGrp="1"/>
          </p:cNvSpPr>
          <p:nvPr>
            <p:ph type="sldNum" sz="quarter" idx="10"/>
          </p:nvPr>
        </p:nvSpPr>
        <p:spPr/>
        <p:txBody>
          <a:bodyPr/>
          <a:lstStyle/>
          <a:p>
            <a:fld id="{87F13CA9-B02D-42EF-9CE9-B11F5D547589}" type="slidenum">
              <a:rPr lang="en-US" smtClean="0"/>
              <a:t>51</a:t>
            </a:fld>
            <a:endParaRPr lang="en-US"/>
          </a:p>
        </p:txBody>
      </p:sp>
    </p:spTree>
    <p:extLst>
      <p:ext uri="{BB962C8B-B14F-4D97-AF65-F5344CB8AC3E}">
        <p14:creationId xmlns:p14="http://schemas.microsoft.com/office/powerpoint/2010/main" val="18349972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red</a:t>
            </a:r>
            <a:r>
              <a:rPr lang="en-US" b="1" baseline="0" dirty="0"/>
              <a:t> button to go to the game board slide.</a:t>
            </a:r>
            <a:endParaRPr lang="en-US" dirty="0"/>
          </a:p>
          <a:p>
            <a:endParaRPr lang="en-US" dirty="0"/>
          </a:p>
        </p:txBody>
      </p:sp>
      <p:sp>
        <p:nvSpPr>
          <p:cNvPr id="4" name="슬라이드 번호 개체 틀 3"/>
          <p:cNvSpPr>
            <a:spLocks noGrp="1"/>
          </p:cNvSpPr>
          <p:nvPr>
            <p:ph type="sldNum" sz="quarter" idx="10"/>
          </p:nvPr>
        </p:nvSpPr>
        <p:spPr/>
        <p:txBody>
          <a:bodyPr/>
          <a:lstStyle/>
          <a:p>
            <a:fld id="{87F13CA9-B02D-42EF-9CE9-B11F5D547589}" type="slidenum">
              <a:rPr lang="en-US" smtClean="0"/>
              <a:t>52</a:t>
            </a:fld>
            <a:endParaRPr lang="en-US"/>
          </a:p>
        </p:txBody>
      </p:sp>
    </p:spTree>
    <p:extLst>
      <p:ext uri="{BB962C8B-B14F-4D97-AF65-F5344CB8AC3E}">
        <p14:creationId xmlns:p14="http://schemas.microsoft.com/office/powerpoint/2010/main" val="19669818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red</a:t>
            </a:r>
            <a:r>
              <a:rPr lang="en-US" b="1" baseline="0" dirty="0"/>
              <a:t> button to go to the game board slide.</a:t>
            </a:r>
            <a:endParaRPr lang="en-US" dirty="0"/>
          </a:p>
          <a:p>
            <a:endParaRPr lang="en-US" dirty="0"/>
          </a:p>
        </p:txBody>
      </p:sp>
      <p:sp>
        <p:nvSpPr>
          <p:cNvPr id="4" name="슬라이드 번호 개체 틀 3"/>
          <p:cNvSpPr>
            <a:spLocks noGrp="1"/>
          </p:cNvSpPr>
          <p:nvPr>
            <p:ph type="sldNum" sz="quarter" idx="10"/>
          </p:nvPr>
        </p:nvSpPr>
        <p:spPr/>
        <p:txBody>
          <a:bodyPr/>
          <a:lstStyle/>
          <a:p>
            <a:fld id="{87F13CA9-B02D-42EF-9CE9-B11F5D547589}" type="slidenum">
              <a:rPr lang="en-US" smtClean="0"/>
              <a:t>53</a:t>
            </a:fld>
            <a:endParaRPr lang="en-US"/>
          </a:p>
        </p:txBody>
      </p:sp>
    </p:spTree>
    <p:extLst>
      <p:ext uri="{BB962C8B-B14F-4D97-AF65-F5344CB8AC3E}">
        <p14:creationId xmlns:p14="http://schemas.microsoft.com/office/powerpoint/2010/main" val="6545188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red</a:t>
            </a:r>
            <a:r>
              <a:rPr lang="en-US" b="1" baseline="0" dirty="0"/>
              <a:t> button to go to the game board slide.</a:t>
            </a:r>
            <a:endParaRPr lang="en-US" dirty="0"/>
          </a:p>
          <a:p>
            <a:endParaRPr lang="en-US" dirty="0"/>
          </a:p>
        </p:txBody>
      </p:sp>
      <p:sp>
        <p:nvSpPr>
          <p:cNvPr id="4" name="슬라이드 번호 개체 틀 3"/>
          <p:cNvSpPr>
            <a:spLocks noGrp="1"/>
          </p:cNvSpPr>
          <p:nvPr>
            <p:ph type="sldNum" sz="quarter" idx="10"/>
          </p:nvPr>
        </p:nvSpPr>
        <p:spPr/>
        <p:txBody>
          <a:bodyPr/>
          <a:lstStyle/>
          <a:p>
            <a:fld id="{87F13CA9-B02D-42EF-9CE9-B11F5D547589}" type="slidenum">
              <a:rPr lang="en-US" smtClean="0"/>
              <a:t>54</a:t>
            </a:fld>
            <a:endParaRPr lang="en-US"/>
          </a:p>
        </p:txBody>
      </p:sp>
    </p:spTree>
    <p:extLst>
      <p:ext uri="{BB962C8B-B14F-4D97-AF65-F5344CB8AC3E}">
        <p14:creationId xmlns:p14="http://schemas.microsoft.com/office/powerpoint/2010/main" val="398145033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red</a:t>
            </a:r>
            <a:r>
              <a:rPr lang="en-US" b="1" baseline="0" dirty="0"/>
              <a:t> button to go to the game board slide.</a:t>
            </a:r>
            <a:endParaRPr lang="en-US" dirty="0"/>
          </a:p>
          <a:p>
            <a:endParaRPr lang="en-US" dirty="0"/>
          </a:p>
        </p:txBody>
      </p:sp>
      <p:sp>
        <p:nvSpPr>
          <p:cNvPr id="4" name="슬라이드 번호 개체 틀 3"/>
          <p:cNvSpPr>
            <a:spLocks noGrp="1"/>
          </p:cNvSpPr>
          <p:nvPr>
            <p:ph type="sldNum" sz="quarter" idx="10"/>
          </p:nvPr>
        </p:nvSpPr>
        <p:spPr/>
        <p:txBody>
          <a:bodyPr/>
          <a:lstStyle/>
          <a:p>
            <a:fld id="{87F13CA9-B02D-42EF-9CE9-B11F5D547589}" type="slidenum">
              <a:rPr lang="en-US" smtClean="0"/>
              <a:t>55</a:t>
            </a:fld>
            <a:endParaRPr lang="en-US"/>
          </a:p>
        </p:txBody>
      </p:sp>
    </p:spTree>
    <p:extLst>
      <p:ext uri="{BB962C8B-B14F-4D97-AF65-F5344CB8AC3E}">
        <p14:creationId xmlns:p14="http://schemas.microsoft.com/office/powerpoint/2010/main" val="7007906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red</a:t>
            </a:r>
            <a:r>
              <a:rPr lang="en-US" b="1" baseline="0" dirty="0"/>
              <a:t> button to go to the game board slide.</a:t>
            </a:r>
            <a:endParaRPr lang="en-US" dirty="0"/>
          </a:p>
          <a:p>
            <a:endParaRPr lang="en-US" dirty="0"/>
          </a:p>
        </p:txBody>
      </p:sp>
      <p:sp>
        <p:nvSpPr>
          <p:cNvPr id="4" name="슬라이드 번호 개체 틀 3"/>
          <p:cNvSpPr>
            <a:spLocks noGrp="1"/>
          </p:cNvSpPr>
          <p:nvPr>
            <p:ph type="sldNum" sz="quarter" idx="10"/>
          </p:nvPr>
        </p:nvSpPr>
        <p:spPr/>
        <p:txBody>
          <a:bodyPr/>
          <a:lstStyle/>
          <a:p>
            <a:fld id="{87F13CA9-B02D-42EF-9CE9-B11F5D547589}" type="slidenum">
              <a:rPr lang="en-US" smtClean="0"/>
              <a:t>56</a:t>
            </a:fld>
            <a:endParaRPr lang="en-US"/>
          </a:p>
        </p:txBody>
      </p:sp>
    </p:spTree>
    <p:extLst>
      <p:ext uri="{BB962C8B-B14F-4D97-AF65-F5344CB8AC3E}">
        <p14:creationId xmlns:p14="http://schemas.microsoft.com/office/powerpoint/2010/main" val="24541888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red</a:t>
            </a:r>
            <a:r>
              <a:rPr lang="en-US" b="1" baseline="0" dirty="0"/>
              <a:t> button to go to the game board slide.</a:t>
            </a:r>
            <a:endParaRPr lang="en-US" dirty="0"/>
          </a:p>
          <a:p>
            <a:endParaRPr lang="en-US" dirty="0"/>
          </a:p>
        </p:txBody>
      </p:sp>
      <p:sp>
        <p:nvSpPr>
          <p:cNvPr id="4" name="슬라이드 번호 개체 틀 3"/>
          <p:cNvSpPr>
            <a:spLocks noGrp="1"/>
          </p:cNvSpPr>
          <p:nvPr>
            <p:ph type="sldNum" sz="quarter" idx="10"/>
          </p:nvPr>
        </p:nvSpPr>
        <p:spPr/>
        <p:txBody>
          <a:bodyPr/>
          <a:lstStyle/>
          <a:p>
            <a:fld id="{87F13CA9-B02D-42EF-9CE9-B11F5D547589}" type="slidenum">
              <a:rPr lang="en-US" smtClean="0"/>
              <a:t>57</a:t>
            </a:fld>
            <a:endParaRPr lang="en-US"/>
          </a:p>
        </p:txBody>
      </p:sp>
    </p:spTree>
    <p:extLst>
      <p:ext uri="{BB962C8B-B14F-4D97-AF65-F5344CB8AC3E}">
        <p14:creationId xmlns:p14="http://schemas.microsoft.com/office/powerpoint/2010/main" val="381156208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red</a:t>
            </a:r>
            <a:r>
              <a:rPr lang="en-US" b="1" baseline="0" dirty="0"/>
              <a:t> button to go to the game board slide.</a:t>
            </a:r>
            <a:endParaRPr lang="en-US" dirty="0"/>
          </a:p>
          <a:p>
            <a:endParaRPr lang="en-US" dirty="0"/>
          </a:p>
        </p:txBody>
      </p:sp>
      <p:sp>
        <p:nvSpPr>
          <p:cNvPr id="4" name="슬라이드 번호 개체 틀 3"/>
          <p:cNvSpPr>
            <a:spLocks noGrp="1"/>
          </p:cNvSpPr>
          <p:nvPr>
            <p:ph type="sldNum" sz="quarter" idx="10"/>
          </p:nvPr>
        </p:nvSpPr>
        <p:spPr/>
        <p:txBody>
          <a:bodyPr/>
          <a:lstStyle/>
          <a:p>
            <a:fld id="{87F13CA9-B02D-42EF-9CE9-B11F5D547589}" type="slidenum">
              <a:rPr lang="en-US" smtClean="0"/>
              <a:t>58</a:t>
            </a:fld>
            <a:endParaRPr lang="en-US"/>
          </a:p>
        </p:txBody>
      </p:sp>
    </p:spTree>
    <p:extLst>
      <p:ext uri="{BB962C8B-B14F-4D97-AF65-F5344CB8AC3E}">
        <p14:creationId xmlns:p14="http://schemas.microsoft.com/office/powerpoint/2010/main" val="4242130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red</a:t>
            </a:r>
            <a:r>
              <a:rPr lang="en-US" b="1" baseline="0" dirty="0"/>
              <a:t> button to go to the game board slide.</a:t>
            </a:r>
            <a:endParaRPr lang="en-US" dirty="0"/>
          </a:p>
          <a:p>
            <a:endParaRPr lang="en-US" dirty="0"/>
          </a:p>
        </p:txBody>
      </p:sp>
      <p:sp>
        <p:nvSpPr>
          <p:cNvPr id="4" name="슬라이드 번호 개체 틀 3"/>
          <p:cNvSpPr>
            <a:spLocks noGrp="1"/>
          </p:cNvSpPr>
          <p:nvPr>
            <p:ph type="sldNum" sz="quarter" idx="10"/>
          </p:nvPr>
        </p:nvSpPr>
        <p:spPr/>
        <p:txBody>
          <a:bodyPr/>
          <a:lstStyle/>
          <a:p>
            <a:fld id="{87F13CA9-B02D-42EF-9CE9-B11F5D547589}" type="slidenum">
              <a:rPr lang="en-US" smtClean="0"/>
              <a:t>59</a:t>
            </a:fld>
            <a:endParaRPr lang="en-US"/>
          </a:p>
        </p:txBody>
      </p:sp>
    </p:spTree>
    <p:extLst>
      <p:ext uri="{BB962C8B-B14F-4D97-AF65-F5344CB8AC3E}">
        <p14:creationId xmlns:p14="http://schemas.microsoft.com/office/powerpoint/2010/main" val="5101666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6</a:t>
            </a:fld>
            <a:endParaRPr lang="en-US"/>
          </a:p>
        </p:txBody>
      </p:sp>
    </p:spTree>
    <p:extLst>
      <p:ext uri="{BB962C8B-B14F-4D97-AF65-F5344CB8AC3E}">
        <p14:creationId xmlns:p14="http://schemas.microsoft.com/office/powerpoint/2010/main" val="30548749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red</a:t>
            </a:r>
            <a:r>
              <a:rPr lang="en-US" b="1" baseline="0" dirty="0"/>
              <a:t> button to go to the game board slide.</a:t>
            </a:r>
            <a:endParaRPr lang="en-US" dirty="0"/>
          </a:p>
          <a:p>
            <a:endParaRPr lang="en-US" dirty="0"/>
          </a:p>
        </p:txBody>
      </p:sp>
      <p:sp>
        <p:nvSpPr>
          <p:cNvPr id="4" name="슬라이드 번호 개체 틀 3"/>
          <p:cNvSpPr>
            <a:spLocks noGrp="1"/>
          </p:cNvSpPr>
          <p:nvPr>
            <p:ph type="sldNum" sz="quarter" idx="10"/>
          </p:nvPr>
        </p:nvSpPr>
        <p:spPr/>
        <p:txBody>
          <a:bodyPr/>
          <a:lstStyle/>
          <a:p>
            <a:fld id="{87F13CA9-B02D-42EF-9CE9-B11F5D547589}" type="slidenum">
              <a:rPr lang="en-US" smtClean="0"/>
              <a:t>60</a:t>
            </a:fld>
            <a:endParaRPr lang="en-US"/>
          </a:p>
        </p:txBody>
      </p:sp>
    </p:spTree>
    <p:extLst>
      <p:ext uri="{BB962C8B-B14F-4D97-AF65-F5344CB8AC3E}">
        <p14:creationId xmlns:p14="http://schemas.microsoft.com/office/powerpoint/2010/main" val="35911401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red</a:t>
            </a:r>
            <a:r>
              <a:rPr lang="en-US" b="1" baseline="0" dirty="0"/>
              <a:t> button to go to the game board slide.</a:t>
            </a:r>
            <a:endParaRPr lang="en-US" dirty="0"/>
          </a:p>
          <a:p>
            <a:endParaRPr lang="en-US" dirty="0"/>
          </a:p>
        </p:txBody>
      </p:sp>
      <p:sp>
        <p:nvSpPr>
          <p:cNvPr id="4" name="슬라이드 번호 개체 틀 3"/>
          <p:cNvSpPr>
            <a:spLocks noGrp="1"/>
          </p:cNvSpPr>
          <p:nvPr>
            <p:ph type="sldNum" sz="quarter" idx="10"/>
          </p:nvPr>
        </p:nvSpPr>
        <p:spPr/>
        <p:txBody>
          <a:bodyPr/>
          <a:lstStyle/>
          <a:p>
            <a:fld id="{87F13CA9-B02D-42EF-9CE9-B11F5D547589}" type="slidenum">
              <a:rPr lang="en-US" smtClean="0"/>
              <a:t>61</a:t>
            </a:fld>
            <a:endParaRPr lang="en-US"/>
          </a:p>
        </p:txBody>
      </p:sp>
    </p:spTree>
    <p:extLst>
      <p:ext uri="{BB962C8B-B14F-4D97-AF65-F5344CB8AC3E}">
        <p14:creationId xmlns:p14="http://schemas.microsoft.com/office/powerpoint/2010/main" val="12370773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red</a:t>
            </a:r>
            <a:r>
              <a:rPr lang="en-US" b="1" baseline="0" dirty="0"/>
              <a:t> button to go to the game board slide.</a:t>
            </a:r>
            <a:endParaRPr lang="en-US" dirty="0"/>
          </a:p>
          <a:p>
            <a:endParaRPr lang="en-US" dirty="0"/>
          </a:p>
        </p:txBody>
      </p:sp>
      <p:sp>
        <p:nvSpPr>
          <p:cNvPr id="4" name="슬라이드 번호 개체 틀 3"/>
          <p:cNvSpPr>
            <a:spLocks noGrp="1"/>
          </p:cNvSpPr>
          <p:nvPr>
            <p:ph type="sldNum" sz="quarter" idx="10"/>
          </p:nvPr>
        </p:nvSpPr>
        <p:spPr/>
        <p:txBody>
          <a:bodyPr/>
          <a:lstStyle/>
          <a:p>
            <a:fld id="{87F13CA9-B02D-42EF-9CE9-B11F5D547589}" type="slidenum">
              <a:rPr lang="en-US" smtClean="0"/>
              <a:t>62</a:t>
            </a:fld>
            <a:endParaRPr lang="en-US"/>
          </a:p>
        </p:txBody>
      </p:sp>
    </p:spTree>
    <p:extLst>
      <p:ext uri="{BB962C8B-B14F-4D97-AF65-F5344CB8AC3E}">
        <p14:creationId xmlns:p14="http://schemas.microsoft.com/office/powerpoint/2010/main" val="188148014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red</a:t>
            </a:r>
            <a:r>
              <a:rPr lang="en-US" b="1" baseline="0" dirty="0"/>
              <a:t> button to go to the game board slide.</a:t>
            </a:r>
            <a:endParaRPr lang="en-US" dirty="0"/>
          </a:p>
          <a:p>
            <a:endParaRPr lang="en-US" dirty="0"/>
          </a:p>
        </p:txBody>
      </p:sp>
      <p:sp>
        <p:nvSpPr>
          <p:cNvPr id="4" name="슬라이드 번호 개체 틀 3"/>
          <p:cNvSpPr>
            <a:spLocks noGrp="1"/>
          </p:cNvSpPr>
          <p:nvPr>
            <p:ph type="sldNum" sz="quarter" idx="10"/>
          </p:nvPr>
        </p:nvSpPr>
        <p:spPr/>
        <p:txBody>
          <a:bodyPr/>
          <a:lstStyle/>
          <a:p>
            <a:fld id="{87F13CA9-B02D-42EF-9CE9-B11F5D547589}" type="slidenum">
              <a:rPr lang="en-US" smtClean="0"/>
              <a:t>63</a:t>
            </a:fld>
            <a:endParaRPr lang="en-US"/>
          </a:p>
        </p:txBody>
      </p:sp>
    </p:spTree>
    <p:extLst>
      <p:ext uri="{BB962C8B-B14F-4D97-AF65-F5344CB8AC3E}">
        <p14:creationId xmlns:p14="http://schemas.microsoft.com/office/powerpoint/2010/main" val="41769549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1" dirty="0"/>
              <a:t>Click red</a:t>
            </a:r>
            <a:r>
              <a:rPr lang="en-US" b="1" baseline="0" dirty="0"/>
              <a:t> button to go to the game board slide.</a:t>
            </a:r>
            <a:endParaRPr lang="en-US" dirty="0"/>
          </a:p>
          <a:p>
            <a:endParaRPr lang="en-US" dirty="0"/>
          </a:p>
        </p:txBody>
      </p:sp>
      <p:sp>
        <p:nvSpPr>
          <p:cNvPr id="4" name="슬라이드 번호 개체 틀 3"/>
          <p:cNvSpPr>
            <a:spLocks noGrp="1"/>
          </p:cNvSpPr>
          <p:nvPr>
            <p:ph type="sldNum" sz="quarter" idx="10"/>
          </p:nvPr>
        </p:nvSpPr>
        <p:spPr/>
        <p:txBody>
          <a:bodyPr/>
          <a:lstStyle/>
          <a:p>
            <a:fld id="{87F13CA9-B02D-42EF-9CE9-B11F5D547589}" type="slidenum">
              <a:rPr lang="en-US" smtClean="0"/>
              <a:t>64</a:t>
            </a:fld>
            <a:endParaRPr lang="en-US"/>
          </a:p>
        </p:txBody>
      </p:sp>
    </p:spTree>
    <p:extLst>
      <p:ext uri="{BB962C8B-B14F-4D97-AF65-F5344CB8AC3E}">
        <p14:creationId xmlns:p14="http://schemas.microsoft.com/office/powerpoint/2010/main" val="1308371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I say ”Then, the next person goes.” I mean the next person reads the same word/sentence on the screen. The order of students reading is up to you and what makes the most sense for your class.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Feel free to adjust the instructions as needed for your class.</a:t>
            </a:r>
          </a:p>
          <a:p>
            <a:endParaRPr lang="en-US" sz="1200" b="0" i="1"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7</a:t>
            </a:fld>
            <a:endParaRPr lang="en-US"/>
          </a:p>
        </p:txBody>
      </p:sp>
    </p:spTree>
    <p:extLst>
      <p:ext uri="{BB962C8B-B14F-4D97-AF65-F5344CB8AC3E}">
        <p14:creationId xmlns:p14="http://schemas.microsoft.com/office/powerpoint/2010/main" val="2869874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8</a:t>
            </a:fld>
            <a:endParaRPr lang="en-US"/>
          </a:p>
        </p:txBody>
      </p:sp>
    </p:spTree>
    <p:extLst>
      <p:ext uri="{BB962C8B-B14F-4D97-AF65-F5344CB8AC3E}">
        <p14:creationId xmlns:p14="http://schemas.microsoft.com/office/powerpoint/2010/main" val="783098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a:prstGeom prst="rect">
            <a:avLst/>
          </a:prstGeom>
        </p:spPr>
      </p:sp>
      <p:sp>
        <p:nvSpPr>
          <p:cNvPr id="3" name="슬라이드 노트 개체 틀 2"/>
          <p:cNvSpPr>
            <a:spLocks noGrp="1"/>
          </p:cNvSpPr>
          <p:nvPr>
            <p:ph type="body" idx="1"/>
          </p:nvPr>
        </p:nvSpPr>
        <p:spPr>
          <a:xfrm>
            <a:off x="685800" y="4400550"/>
            <a:ext cx="5486400" cy="3600450"/>
          </a:xfrm>
          <a:prstGeom prst="rect">
            <a:avLst/>
          </a:prstGeom>
        </p:spPr>
        <p:txBody>
          <a:bodyPr/>
          <a:lstStyle/>
          <a:p>
            <a:r>
              <a:rPr lang="en-US" sz="1200" b="1" i="0" kern="1200" dirty="0">
                <a:solidFill>
                  <a:schemeClr val="tx1"/>
                </a:solidFill>
                <a:effectLst/>
                <a:latin typeface="+mn-lt"/>
                <a:ea typeface="+mn-ea"/>
                <a:cs typeface="+mn-cs"/>
              </a:rPr>
              <a:t>TEACHER NOTES: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Replace the text in the box with your key vocabulary/sentences.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OR if you want to make it into a speaking activity, delete the text and put an image in the box.</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When playing the game, click/press the spacebar to send in the dark clouds.</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Students start reading the text in the box </a:t>
            </a:r>
            <a:r>
              <a:rPr lang="en-US" sz="1200" b="0" i="0" u="sng" kern="1200" dirty="0">
                <a:solidFill>
                  <a:schemeClr val="tx1"/>
                </a:solidFill>
                <a:effectLst/>
                <a:latin typeface="+mn-lt"/>
                <a:ea typeface="+mn-ea"/>
                <a:cs typeface="+mn-cs"/>
              </a:rPr>
              <a:t>after</a:t>
            </a:r>
            <a:r>
              <a:rPr lang="en-US" sz="1200" b="0" i="0" kern="1200" dirty="0">
                <a:solidFill>
                  <a:schemeClr val="tx1"/>
                </a:solidFill>
                <a:effectLst/>
                <a:latin typeface="+mn-lt"/>
                <a:ea typeface="+mn-ea"/>
                <a:cs typeface="+mn-cs"/>
              </a:rPr>
              <a:t> the dark cloud music </a:t>
            </a:r>
            <a:r>
              <a:rPr lang="en-US" sz="1200" b="0" i="0" u="sng" kern="1200" dirty="0">
                <a:solidFill>
                  <a:schemeClr val="tx1"/>
                </a:solidFill>
                <a:effectLst/>
                <a:latin typeface="+mn-lt"/>
                <a:ea typeface="+mn-ea"/>
                <a:cs typeface="+mn-cs"/>
              </a:rPr>
              <a:t>stops</a:t>
            </a:r>
            <a:r>
              <a:rPr lang="en-US" sz="1200" b="0" i="0" kern="1200" dirty="0">
                <a:solidFill>
                  <a:schemeClr val="tx1"/>
                </a:solidFill>
                <a:effectLst/>
                <a:latin typeface="+mn-lt"/>
                <a:ea typeface="+mn-ea"/>
                <a:cs typeface="+mn-cs"/>
              </a:rPr>
              <a:t>.</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Lightning will strike </a:t>
            </a:r>
            <a:r>
              <a:rPr lang="en-US" sz="1200" b="0" i="0" u="sng" kern="1200" dirty="0">
                <a:solidFill>
                  <a:schemeClr val="tx1"/>
                </a:solidFill>
                <a:effectLst/>
                <a:latin typeface="+mn-lt"/>
                <a:ea typeface="+mn-ea"/>
                <a:cs typeface="+mn-cs"/>
              </a:rPr>
              <a:t>automatically</a:t>
            </a:r>
            <a:r>
              <a:rPr lang="en-US" sz="1200" b="0" i="0" kern="1200" dirty="0">
                <a:solidFill>
                  <a:schemeClr val="tx1"/>
                </a:solidFill>
                <a:effectLst/>
                <a:latin typeface="+mn-lt"/>
                <a:ea typeface="+mn-ea"/>
                <a:cs typeface="+mn-cs"/>
              </a:rPr>
              <a:t> after the dark clouds appear, no need to click again. The time when it strikes is different on each slide (view the animation pane to view or change the timing).</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After the lightning strikes Billy and the student reading sits down, click/press the spacebar to go to the next slide.</a:t>
            </a:r>
          </a:p>
          <a:p>
            <a:pPr marL="171450" indent="-171450">
              <a:buFont typeface="Arial" panose="020B0604020202020204" pitchFamily="34" charset="0"/>
              <a:buChar char="•"/>
            </a:pPr>
            <a:r>
              <a:rPr lang="en-US" sz="1200" b="0" i="0" kern="1200" dirty="0">
                <a:solidFill>
                  <a:schemeClr val="tx1"/>
                </a:solidFill>
                <a:effectLst/>
                <a:latin typeface="+mn-lt"/>
                <a:ea typeface="+mn-ea"/>
                <a:cs typeface="+mn-cs"/>
              </a:rPr>
              <a:t>Currently, there are 30 game slides in total (meant for 31 students). However, feel free to add or delete slides as needed for the number of students in your class.</a:t>
            </a:r>
            <a:endParaRPr lang="en-US" sz="1200" b="0" i="0" kern="1200" baseline="0" dirty="0">
              <a:solidFill>
                <a:schemeClr val="tx1"/>
              </a:solidFill>
              <a:effectLst/>
              <a:latin typeface="+mn-lt"/>
              <a:ea typeface="+mn-ea"/>
              <a:cs typeface="+mn-cs"/>
            </a:endParaRP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you want to adjust the time of when the lightning strikes, go to the “Animations” tab and open the ”Animation Pane.” Then, click on the “Lightning Strike” animation and adjust the </a:t>
            </a:r>
            <a:r>
              <a:rPr lang="en-US" sz="1200" b="0" i="0" u="sng" kern="1200" baseline="0" dirty="0">
                <a:solidFill>
                  <a:schemeClr val="tx1"/>
                </a:solidFill>
                <a:effectLst/>
                <a:latin typeface="+mn-lt"/>
                <a:ea typeface="+mn-ea"/>
                <a:cs typeface="+mn-cs"/>
              </a:rPr>
              <a:t>delay time</a:t>
            </a:r>
            <a:r>
              <a:rPr lang="en-US" sz="1200" b="0" i="0" kern="1200" baseline="0" dirty="0">
                <a:solidFill>
                  <a:schemeClr val="tx1"/>
                </a:solidFill>
                <a:effectLst/>
                <a:latin typeface="+mn-lt"/>
                <a:ea typeface="+mn-ea"/>
                <a:cs typeface="+mn-cs"/>
              </a:rPr>
              <a:t> in the timing window.</a:t>
            </a:r>
          </a:p>
          <a:p>
            <a:pPr marL="171450" indent="-171450">
              <a:buFont typeface="Arial" panose="020B0604020202020204" pitchFamily="34" charset="0"/>
              <a:buChar char="•"/>
            </a:pPr>
            <a:r>
              <a:rPr lang="en-US" sz="1200" b="0" i="0" kern="1200" baseline="0" dirty="0">
                <a:solidFill>
                  <a:schemeClr val="tx1"/>
                </a:solidFill>
                <a:effectLst/>
                <a:latin typeface="+mn-lt"/>
                <a:ea typeface="+mn-ea"/>
                <a:cs typeface="+mn-cs"/>
              </a:rPr>
              <a:t>If using the game more than once with the same class and are worried students will remember the lightning strike timing on each slide, no need to adjust the times of each lightning strike animation, just reorder the slides to save time and make the game feel fresh.</a:t>
            </a:r>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Skeleton image designed by </a:t>
            </a:r>
            <a:r>
              <a:rPr lang="en-US" sz="1200" b="1" i="1" kern="1200" dirty="0">
                <a:solidFill>
                  <a:schemeClr val="tx1"/>
                </a:solidFill>
                <a:effectLst/>
                <a:latin typeface="+mn-lt"/>
                <a:ea typeface="+mn-ea"/>
                <a:cs typeface="+mn-cs"/>
                <a:hlinkClick r:id="rId3"/>
              </a:rPr>
              <a:t>creazilla.com</a:t>
            </a:r>
            <a:endParaRPr lang="en-US" b="1" i="1" dirty="0"/>
          </a:p>
        </p:txBody>
      </p:sp>
      <p:sp>
        <p:nvSpPr>
          <p:cNvPr id="4" name="슬라이드 번호 개체 틀 3"/>
          <p:cNvSpPr>
            <a:spLocks noGrp="1"/>
          </p:cNvSpPr>
          <p:nvPr>
            <p:ph type="sldNum" sz="quarter" idx="10"/>
          </p:nvPr>
        </p:nvSpPr>
        <p:spPr>
          <a:xfrm>
            <a:off x="3884613" y="8685213"/>
            <a:ext cx="2971800" cy="458787"/>
          </a:xfrm>
          <a:prstGeom prst="rect">
            <a:avLst/>
          </a:prstGeom>
        </p:spPr>
        <p:txBody>
          <a:bodyPr/>
          <a:lstStyle/>
          <a:p>
            <a:fld id="{F5B674DB-33C6-466A-9357-F7C66F65A4B9}" type="slidenum">
              <a:rPr lang="en-US" smtClean="0"/>
              <a:t>9</a:t>
            </a:fld>
            <a:endParaRPr lang="en-US"/>
          </a:p>
        </p:txBody>
      </p:sp>
    </p:spTree>
    <p:extLst>
      <p:ext uri="{BB962C8B-B14F-4D97-AF65-F5344CB8AC3E}">
        <p14:creationId xmlns:p14="http://schemas.microsoft.com/office/powerpoint/2010/main" val="1388269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endParaRPr lang="en-US"/>
          </a:p>
        </p:txBody>
      </p:sp>
      <p:sp>
        <p:nvSpPr>
          <p:cNvPr id="3" name="부제목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endParaRPr lang="en-US"/>
          </a:p>
        </p:txBody>
      </p:sp>
      <p:sp>
        <p:nvSpPr>
          <p:cNvPr id="4" name="날짜 개체 틀 3"/>
          <p:cNvSpPr>
            <a:spLocks noGrp="1"/>
          </p:cNvSpPr>
          <p:nvPr>
            <p:ph type="dt" sz="half" idx="10"/>
          </p:nvPr>
        </p:nvSpPr>
        <p:spPr/>
        <p:txBody>
          <a:bodyPr/>
          <a:lstStyle/>
          <a:p>
            <a:fld id="{9F24E9CE-3115-408B-A09A-0CBECDDA196C}" type="datetimeFigureOut">
              <a:rPr lang="en-US" smtClean="0"/>
              <a:t>2/9/21</a:t>
            </a:fld>
            <a:endParaRPr lang="en-US"/>
          </a:p>
        </p:txBody>
      </p:sp>
      <p:sp>
        <p:nvSpPr>
          <p:cNvPr id="5" name="바닥글 개체 틀 4"/>
          <p:cNvSpPr>
            <a:spLocks noGrp="1"/>
          </p:cNvSpPr>
          <p:nvPr>
            <p:ph type="ftr" sz="quarter" idx="11"/>
          </p:nvPr>
        </p:nvSpPr>
        <p:spPr/>
        <p:txBody>
          <a:bodyPr/>
          <a:lstStyle/>
          <a:p>
            <a:endParaRPr lang="en-US"/>
          </a:p>
        </p:txBody>
      </p:sp>
      <p:sp>
        <p:nvSpPr>
          <p:cNvPr id="6" name="슬라이드 번호 개체 틀 5"/>
          <p:cNvSpPr>
            <a:spLocks noGrp="1"/>
          </p:cNvSpPr>
          <p:nvPr>
            <p:ph type="sldNum" sz="quarter" idx="12"/>
          </p:nvPr>
        </p:nvSpPr>
        <p:spPr/>
        <p:txBody>
          <a:bodyPr/>
          <a:lstStyle/>
          <a:p>
            <a:fld id="{A55B19D1-58CE-4D95-8788-B67A91CB8405}" type="slidenum">
              <a:rPr lang="en-US" smtClean="0"/>
              <a:t>‹#›</a:t>
            </a:fld>
            <a:endParaRPr lang="en-US"/>
          </a:p>
        </p:txBody>
      </p:sp>
    </p:spTree>
    <p:extLst>
      <p:ext uri="{BB962C8B-B14F-4D97-AF65-F5344CB8AC3E}">
        <p14:creationId xmlns:p14="http://schemas.microsoft.com/office/powerpoint/2010/main" val="30282627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세로 텍스트 개체 틀 2"/>
          <p:cNvSpPr>
            <a:spLocks noGrp="1"/>
          </p:cNvSpPr>
          <p:nvPr>
            <p:ph type="body" orient="vert" idx="1"/>
          </p:nvPr>
        </p:nvSpPr>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날짜 개체 틀 3"/>
          <p:cNvSpPr>
            <a:spLocks noGrp="1"/>
          </p:cNvSpPr>
          <p:nvPr>
            <p:ph type="dt" sz="half" idx="10"/>
          </p:nvPr>
        </p:nvSpPr>
        <p:spPr/>
        <p:txBody>
          <a:bodyPr/>
          <a:lstStyle/>
          <a:p>
            <a:fld id="{9F24E9CE-3115-408B-A09A-0CBECDDA196C}" type="datetimeFigureOut">
              <a:rPr lang="en-US" smtClean="0"/>
              <a:t>2/9/21</a:t>
            </a:fld>
            <a:endParaRPr lang="en-US"/>
          </a:p>
        </p:txBody>
      </p:sp>
      <p:sp>
        <p:nvSpPr>
          <p:cNvPr id="5" name="바닥글 개체 틀 4"/>
          <p:cNvSpPr>
            <a:spLocks noGrp="1"/>
          </p:cNvSpPr>
          <p:nvPr>
            <p:ph type="ftr" sz="quarter" idx="11"/>
          </p:nvPr>
        </p:nvSpPr>
        <p:spPr/>
        <p:txBody>
          <a:bodyPr/>
          <a:lstStyle/>
          <a:p>
            <a:endParaRPr lang="en-US"/>
          </a:p>
        </p:txBody>
      </p:sp>
      <p:sp>
        <p:nvSpPr>
          <p:cNvPr id="6" name="슬라이드 번호 개체 틀 5"/>
          <p:cNvSpPr>
            <a:spLocks noGrp="1"/>
          </p:cNvSpPr>
          <p:nvPr>
            <p:ph type="sldNum" sz="quarter" idx="12"/>
          </p:nvPr>
        </p:nvSpPr>
        <p:spPr/>
        <p:txBody>
          <a:bodyPr/>
          <a:lstStyle/>
          <a:p>
            <a:fld id="{A55B19D1-58CE-4D95-8788-B67A91CB8405}" type="slidenum">
              <a:rPr lang="en-US" smtClean="0"/>
              <a:t>‹#›</a:t>
            </a:fld>
            <a:endParaRPr lang="en-US"/>
          </a:p>
        </p:txBody>
      </p:sp>
    </p:spTree>
    <p:extLst>
      <p:ext uri="{BB962C8B-B14F-4D97-AF65-F5344CB8AC3E}">
        <p14:creationId xmlns:p14="http://schemas.microsoft.com/office/powerpoint/2010/main" val="36935338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p:cNvSpPr>
            <a:spLocks noGrp="1"/>
          </p:cNvSpPr>
          <p:nvPr>
            <p:ph type="title" orient="vert"/>
          </p:nvPr>
        </p:nvSpPr>
        <p:spPr>
          <a:xfrm>
            <a:off x="8724900" y="365125"/>
            <a:ext cx="2628900" cy="5811838"/>
          </a:xfrm>
        </p:spPr>
        <p:txBody>
          <a:bodyPr vert="eaVert"/>
          <a:lstStyle/>
          <a:p>
            <a:r>
              <a:rPr lang="ko-KR" altLang="en-US"/>
              <a:t>마스터 제목 스타일 편집</a:t>
            </a:r>
            <a:endParaRPr lang="en-US"/>
          </a:p>
        </p:txBody>
      </p:sp>
      <p:sp>
        <p:nvSpPr>
          <p:cNvPr id="3" name="세로 텍스트 개체 틀 2"/>
          <p:cNvSpPr>
            <a:spLocks noGrp="1"/>
          </p:cNvSpPr>
          <p:nvPr>
            <p:ph type="body" orient="vert" idx="1"/>
          </p:nvPr>
        </p:nvSpPr>
        <p:spPr>
          <a:xfrm>
            <a:off x="838200" y="365125"/>
            <a:ext cx="7734300" cy="5811838"/>
          </a:xfrm>
        </p:spPr>
        <p:txBody>
          <a:bodyPr vert="eaVert"/>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날짜 개체 틀 3"/>
          <p:cNvSpPr>
            <a:spLocks noGrp="1"/>
          </p:cNvSpPr>
          <p:nvPr>
            <p:ph type="dt" sz="half" idx="10"/>
          </p:nvPr>
        </p:nvSpPr>
        <p:spPr/>
        <p:txBody>
          <a:bodyPr/>
          <a:lstStyle/>
          <a:p>
            <a:fld id="{9F24E9CE-3115-408B-A09A-0CBECDDA196C}" type="datetimeFigureOut">
              <a:rPr lang="en-US" smtClean="0"/>
              <a:t>2/9/21</a:t>
            </a:fld>
            <a:endParaRPr lang="en-US"/>
          </a:p>
        </p:txBody>
      </p:sp>
      <p:sp>
        <p:nvSpPr>
          <p:cNvPr id="5" name="바닥글 개체 틀 4"/>
          <p:cNvSpPr>
            <a:spLocks noGrp="1"/>
          </p:cNvSpPr>
          <p:nvPr>
            <p:ph type="ftr" sz="quarter" idx="11"/>
          </p:nvPr>
        </p:nvSpPr>
        <p:spPr/>
        <p:txBody>
          <a:bodyPr/>
          <a:lstStyle/>
          <a:p>
            <a:endParaRPr lang="en-US"/>
          </a:p>
        </p:txBody>
      </p:sp>
      <p:sp>
        <p:nvSpPr>
          <p:cNvPr id="6" name="슬라이드 번호 개체 틀 5"/>
          <p:cNvSpPr>
            <a:spLocks noGrp="1"/>
          </p:cNvSpPr>
          <p:nvPr>
            <p:ph type="sldNum" sz="quarter" idx="12"/>
          </p:nvPr>
        </p:nvSpPr>
        <p:spPr/>
        <p:txBody>
          <a:bodyPr/>
          <a:lstStyle/>
          <a:p>
            <a:fld id="{A55B19D1-58CE-4D95-8788-B67A91CB8405}" type="slidenum">
              <a:rPr lang="en-US" smtClean="0"/>
              <a:t>‹#›</a:t>
            </a:fld>
            <a:endParaRPr lang="en-US"/>
          </a:p>
        </p:txBody>
      </p:sp>
    </p:spTree>
    <p:extLst>
      <p:ext uri="{BB962C8B-B14F-4D97-AF65-F5344CB8AC3E}">
        <p14:creationId xmlns:p14="http://schemas.microsoft.com/office/powerpoint/2010/main" val="12408940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내용 개체 틀 2"/>
          <p:cNvSpPr>
            <a:spLocks noGrp="1"/>
          </p:cNvSpPr>
          <p:nvPr>
            <p:ph idx="1"/>
          </p:nvPr>
        </p:nvSpPr>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날짜 개체 틀 3"/>
          <p:cNvSpPr>
            <a:spLocks noGrp="1"/>
          </p:cNvSpPr>
          <p:nvPr>
            <p:ph type="dt" sz="half" idx="10"/>
          </p:nvPr>
        </p:nvSpPr>
        <p:spPr/>
        <p:txBody>
          <a:bodyPr/>
          <a:lstStyle/>
          <a:p>
            <a:fld id="{9F24E9CE-3115-408B-A09A-0CBECDDA196C}" type="datetimeFigureOut">
              <a:rPr lang="en-US" smtClean="0"/>
              <a:t>2/9/21</a:t>
            </a:fld>
            <a:endParaRPr lang="en-US"/>
          </a:p>
        </p:txBody>
      </p:sp>
      <p:sp>
        <p:nvSpPr>
          <p:cNvPr id="5" name="바닥글 개체 틀 4"/>
          <p:cNvSpPr>
            <a:spLocks noGrp="1"/>
          </p:cNvSpPr>
          <p:nvPr>
            <p:ph type="ftr" sz="quarter" idx="11"/>
          </p:nvPr>
        </p:nvSpPr>
        <p:spPr/>
        <p:txBody>
          <a:bodyPr/>
          <a:lstStyle/>
          <a:p>
            <a:endParaRPr lang="en-US"/>
          </a:p>
        </p:txBody>
      </p:sp>
      <p:sp>
        <p:nvSpPr>
          <p:cNvPr id="6" name="슬라이드 번호 개체 틀 5"/>
          <p:cNvSpPr>
            <a:spLocks noGrp="1"/>
          </p:cNvSpPr>
          <p:nvPr>
            <p:ph type="sldNum" sz="quarter" idx="12"/>
          </p:nvPr>
        </p:nvSpPr>
        <p:spPr/>
        <p:txBody>
          <a:bodyPr/>
          <a:lstStyle/>
          <a:p>
            <a:fld id="{A55B19D1-58CE-4D95-8788-B67A91CB8405}" type="slidenum">
              <a:rPr lang="en-US" smtClean="0"/>
              <a:t>‹#›</a:t>
            </a:fld>
            <a:endParaRPr lang="en-US"/>
          </a:p>
        </p:txBody>
      </p:sp>
    </p:spTree>
    <p:extLst>
      <p:ext uri="{BB962C8B-B14F-4D97-AF65-F5344CB8AC3E}">
        <p14:creationId xmlns:p14="http://schemas.microsoft.com/office/powerpoint/2010/main" val="3192870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endParaRPr lang="en-US"/>
          </a:p>
        </p:txBody>
      </p:sp>
      <p:sp>
        <p:nvSpPr>
          <p:cNvPr id="3" name="텍스트 개체 틀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 편집</a:t>
            </a:r>
          </a:p>
        </p:txBody>
      </p:sp>
      <p:sp>
        <p:nvSpPr>
          <p:cNvPr id="4" name="날짜 개체 틀 3"/>
          <p:cNvSpPr>
            <a:spLocks noGrp="1"/>
          </p:cNvSpPr>
          <p:nvPr>
            <p:ph type="dt" sz="half" idx="10"/>
          </p:nvPr>
        </p:nvSpPr>
        <p:spPr/>
        <p:txBody>
          <a:bodyPr/>
          <a:lstStyle/>
          <a:p>
            <a:fld id="{9F24E9CE-3115-408B-A09A-0CBECDDA196C}" type="datetimeFigureOut">
              <a:rPr lang="en-US" smtClean="0"/>
              <a:t>2/9/21</a:t>
            </a:fld>
            <a:endParaRPr lang="en-US"/>
          </a:p>
        </p:txBody>
      </p:sp>
      <p:sp>
        <p:nvSpPr>
          <p:cNvPr id="5" name="바닥글 개체 틀 4"/>
          <p:cNvSpPr>
            <a:spLocks noGrp="1"/>
          </p:cNvSpPr>
          <p:nvPr>
            <p:ph type="ftr" sz="quarter" idx="11"/>
          </p:nvPr>
        </p:nvSpPr>
        <p:spPr/>
        <p:txBody>
          <a:bodyPr/>
          <a:lstStyle/>
          <a:p>
            <a:endParaRPr lang="en-US"/>
          </a:p>
        </p:txBody>
      </p:sp>
      <p:sp>
        <p:nvSpPr>
          <p:cNvPr id="6" name="슬라이드 번호 개체 틀 5"/>
          <p:cNvSpPr>
            <a:spLocks noGrp="1"/>
          </p:cNvSpPr>
          <p:nvPr>
            <p:ph type="sldNum" sz="quarter" idx="12"/>
          </p:nvPr>
        </p:nvSpPr>
        <p:spPr/>
        <p:txBody>
          <a:bodyPr/>
          <a:lstStyle/>
          <a:p>
            <a:fld id="{A55B19D1-58CE-4D95-8788-B67A91CB8405}" type="slidenum">
              <a:rPr lang="en-US" smtClean="0"/>
              <a:t>‹#›</a:t>
            </a:fld>
            <a:endParaRPr lang="en-US"/>
          </a:p>
        </p:txBody>
      </p:sp>
    </p:spTree>
    <p:extLst>
      <p:ext uri="{BB962C8B-B14F-4D97-AF65-F5344CB8AC3E}">
        <p14:creationId xmlns:p14="http://schemas.microsoft.com/office/powerpoint/2010/main" val="3373236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내용 개체 틀 2"/>
          <p:cNvSpPr>
            <a:spLocks noGrp="1"/>
          </p:cNvSpPr>
          <p:nvPr>
            <p:ph sz="half" idx="1"/>
          </p:nvPr>
        </p:nvSpPr>
        <p:spPr>
          <a:xfrm>
            <a:off x="838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내용 개체 틀 3"/>
          <p:cNvSpPr>
            <a:spLocks noGrp="1"/>
          </p:cNvSpPr>
          <p:nvPr>
            <p:ph sz="half" idx="2"/>
          </p:nvPr>
        </p:nvSpPr>
        <p:spPr>
          <a:xfrm>
            <a:off x="6172200" y="1825625"/>
            <a:ext cx="5181600" cy="435133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5" name="날짜 개체 틀 4"/>
          <p:cNvSpPr>
            <a:spLocks noGrp="1"/>
          </p:cNvSpPr>
          <p:nvPr>
            <p:ph type="dt" sz="half" idx="10"/>
          </p:nvPr>
        </p:nvSpPr>
        <p:spPr/>
        <p:txBody>
          <a:bodyPr/>
          <a:lstStyle/>
          <a:p>
            <a:fld id="{9F24E9CE-3115-408B-A09A-0CBECDDA196C}" type="datetimeFigureOut">
              <a:rPr lang="en-US" smtClean="0"/>
              <a:t>2/9/21</a:t>
            </a:fld>
            <a:endParaRPr lang="en-US"/>
          </a:p>
        </p:txBody>
      </p:sp>
      <p:sp>
        <p:nvSpPr>
          <p:cNvPr id="6" name="바닥글 개체 틀 5"/>
          <p:cNvSpPr>
            <a:spLocks noGrp="1"/>
          </p:cNvSpPr>
          <p:nvPr>
            <p:ph type="ftr" sz="quarter" idx="11"/>
          </p:nvPr>
        </p:nvSpPr>
        <p:spPr/>
        <p:txBody>
          <a:bodyPr/>
          <a:lstStyle/>
          <a:p>
            <a:endParaRPr lang="en-US"/>
          </a:p>
        </p:txBody>
      </p:sp>
      <p:sp>
        <p:nvSpPr>
          <p:cNvPr id="7" name="슬라이드 번호 개체 틀 6"/>
          <p:cNvSpPr>
            <a:spLocks noGrp="1"/>
          </p:cNvSpPr>
          <p:nvPr>
            <p:ph type="sldNum" sz="quarter" idx="12"/>
          </p:nvPr>
        </p:nvSpPr>
        <p:spPr/>
        <p:txBody>
          <a:bodyPr/>
          <a:lstStyle/>
          <a:p>
            <a:fld id="{A55B19D1-58CE-4D95-8788-B67A91CB8405}" type="slidenum">
              <a:rPr lang="en-US" smtClean="0"/>
              <a:t>‹#›</a:t>
            </a:fld>
            <a:endParaRPr lang="en-US"/>
          </a:p>
        </p:txBody>
      </p:sp>
    </p:spTree>
    <p:extLst>
      <p:ext uri="{BB962C8B-B14F-4D97-AF65-F5344CB8AC3E}">
        <p14:creationId xmlns:p14="http://schemas.microsoft.com/office/powerpoint/2010/main" val="3352733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p:cNvSpPr>
            <a:spLocks noGrp="1"/>
          </p:cNvSpPr>
          <p:nvPr>
            <p:ph type="title"/>
          </p:nvPr>
        </p:nvSpPr>
        <p:spPr>
          <a:xfrm>
            <a:off x="839788" y="365125"/>
            <a:ext cx="10515600" cy="1325563"/>
          </a:xfrm>
        </p:spPr>
        <p:txBody>
          <a:bodyPr/>
          <a:lstStyle/>
          <a:p>
            <a:r>
              <a:rPr lang="ko-KR" altLang="en-US"/>
              <a:t>마스터 제목 스타일 편집</a:t>
            </a:r>
            <a:endParaRPr lang="en-US"/>
          </a:p>
        </p:txBody>
      </p:sp>
      <p:sp>
        <p:nvSpPr>
          <p:cNvPr id="3" name="텍스트 개체 틀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4" name="내용 개체 틀 3"/>
          <p:cNvSpPr>
            <a:spLocks noGrp="1"/>
          </p:cNvSpPr>
          <p:nvPr>
            <p:ph sz="half" idx="2"/>
          </p:nvPr>
        </p:nvSpPr>
        <p:spPr>
          <a:xfrm>
            <a:off x="839788" y="2505075"/>
            <a:ext cx="5157787"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5" name="텍스트 개체 틀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 편집</a:t>
            </a:r>
          </a:p>
        </p:txBody>
      </p:sp>
      <p:sp>
        <p:nvSpPr>
          <p:cNvPr id="6" name="내용 개체 틀 5"/>
          <p:cNvSpPr>
            <a:spLocks noGrp="1"/>
          </p:cNvSpPr>
          <p:nvPr>
            <p:ph sz="quarter" idx="4"/>
          </p:nvPr>
        </p:nvSpPr>
        <p:spPr>
          <a:xfrm>
            <a:off x="6172200" y="2505075"/>
            <a:ext cx="5183188" cy="3684588"/>
          </a:xfrm>
        </p:spPr>
        <p:txBody>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7" name="날짜 개체 틀 6"/>
          <p:cNvSpPr>
            <a:spLocks noGrp="1"/>
          </p:cNvSpPr>
          <p:nvPr>
            <p:ph type="dt" sz="half" idx="10"/>
          </p:nvPr>
        </p:nvSpPr>
        <p:spPr/>
        <p:txBody>
          <a:bodyPr/>
          <a:lstStyle/>
          <a:p>
            <a:fld id="{9F24E9CE-3115-408B-A09A-0CBECDDA196C}" type="datetimeFigureOut">
              <a:rPr lang="en-US" smtClean="0"/>
              <a:t>2/9/21</a:t>
            </a:fld>
            <a:endParaRPr lang="en-US"/>
          </a:p>
        </p:txBody>
      </p:sp>
      <p:sp>
        <p:nvSpPr>
          <p:cNvPr id="8" name="바닥글 개체 틀 7"/>
          <p:cNvSpPr>
            <a:spLocks noGrp="1"/>
          </p:cNvSpPr>
          <p:nvPr>
            <p:ph type="ftr" sz="quarter" idx="11"/>
          </p:nvPr>
        </p:nvSpPr>
        <p:spPr/>
        <p:txBody>
          <a:bodyPr/>
          <a:lstStyle/>
          <a:p>
            <a:endParaRPr lang="en-US"/>
          </a:p>
        </p:txBody>
      </p:sp>
      <p:sp>
        <p:nvSpPr>
          <p:cNvPr id="9" name="슬라이드 번호 개체 틀 8"/>
          <p:cNvSpPr>
            <a:spLocks noGrp="1"/>
          </p:cNvSpPr>
          <p:nvPr>
            <p:ph type="sldNum" sz="quarter" idx="12"/>
          </p:nvPr>
        </p:nvSpPr>
        <p:spPr/>
        <p:txBody>
          <a:bodyPr/>
          <a:lstStyle/>
          <a:p>
            <a:fld id="{A55B19D1-58CE-4D95-8788-B67A91CB8405}" type="slidenum">
              <a:rPr lang="en-US" smtClean="0"/>
              <a:t>‹#›</a:t>
            </a:fld>
            <a:endParaRPr lang="en-US"/>
          </a:p>
        </p:txBody>
      </p:sp>
    </p:spTree>
    <p:extLst>
      <p:ext uri="{BB962C8B-B14F-4D97-AF65-F5344CB8AC3E}">
        <p14:creationId xmlns:p14="http://schemas.microsoft.com/office/powerpoint/2010/main" val="37286881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ko-KR" altLang="en-US"/>
              <a:t>마스터 제목 스타일 편집</a:t>
            </a:r>
            <a:endParaRPr lang="en-US"/>
          </a:p>
        </p:txBody>
      </p:sp>
      <p:sp>
        <p:nvSpPr>
          <p:cNvPr id="3" name="날짜 개체 틀 2"/>
          <p:cNvSpPr>
            <a:spLocks noGrp="1"/>
          </p:cNvSpPr>
          <p:nvPr>
            <p:ph type="dt" sz="half" idx="10"/>
          </p:nvPr>
        </p:nvSpPr>
        <p:spPr/>
        <p:txBody>
          <a:bodyPr/>
          <a:lstStyle/>
          <a:p>
            <a:fld id="{9F24E9CE-3115-408B-A09A-0CBECDDA196C}" type="datetimeFigureOut">
              <a:rPr lang="en-US" smtClean="0"/>
              <a:t>2/9/21</a:t>
            </a:fld>
            <a:endParaRPr lang="en-US"/>
          </a:p>
        </p:txBody>
      </p:sp>
      <p:sp>
        <p:nvSpPr>
          <p:cNvPr id="4" name="바닥글 개체 틀 3"/>
          <p:cNvSpPr>
            <a:spLocks noGrp="1"/>
          </p:cNvSpPr>
          <p:nvPr>
            <p:ph type="ftr" sz="quarter" idx="11"/>
          </p:nvPr>
        </p:nvSpPr>
        <p:spPr/>
        <p:txBody>
          <a:bodyPr/>
          <a:lstStyle/>
          <a:p>
            <a:endParaRPr lang="en-US"/>
          </a:p>
        </p:txBody>
      </p:sp>
      <p:sp>
        <p:nvSpPr>
          <p:cNvPr id="5" name="슬라이드 번호 개체 틀 4"/>
          <p:cNvSpPr>
            <a:spLocks noGrp="1"/>
          </p:cNvSpPr>
          <p:nvPr>
            <p:ph type="sldNum" sz="quarter" idx="12"/>
          </p:nvPr>
        </p:nvSpPr>
        <p:spPr/>
        <p:txBody>
          <a:bodyPr/>
          <a:lstStyle/>
          <a:p>
            <a:fld id="{A55B19D1-58CE-4D95-8788-B67A91CB8405}" type="slidenum">
              <a:rPr lang="en-US" smtClean="0"/>
              <a:t>‹#›</a:t>
            </a:fld>
            <a:endParaRPr lang="en-US"/>
          </a:p>
        </p:txBody>
      </p:sp>
    </p:spTree>
    <p:extLst>
      <p:ext uri="{BB962C8B-B14F-4D97-AF65-F5344CB8AC3E}">
        <p14:creationId xmlns:p14="http://schemas.microsoft.com/office/powerpoint/2010/main" val="33670574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p:cNvSpPr>
            <a:spLocks noGrp="1"/>
          </p:cNvSpPr>
          <p:nvPr>
            <p:ph type="dt" sz="half" idx="10"/>
          </p:nvPr>
        </p:nvSpPr>
        <p:spPr/>
        <p:txBody>
          <a:bodyPr/>
          <a:lstStyle/>
          <a:p>
            <a:fld id="{9F24E9CE-3115-408B-A09A-0CBECDDA196C}" type="datetimeFigureOut">
              <a:rPr lang="en-US" smtClean="0"/>
              <a:t>2/9/21</a:t>
            </a:fld>
            <a:endParaRPr lang="en-US"/>
          </a:p>
        </p:txBody>
      </p:sp>
      <p:sp>
        <p:nvSpPr>
          <p:cNvPr id="3" name="바닥글 개체 틀 2"/>
          <p:cNvSpPr>
            <a:spLocks noGrp="1"/>
          </p:cNvSpPr>
          <p:nvPr>
            <p:ph type="ftr" sz="quarter" idx="11"/>
          </p:nvPr>
        </p:nvSpPr>
        <p:spPr/>
        <p:txBody>
          <a:bodyPr/>
          <a:lstStyle/>
          <a:p>
            <a:endParaRPr lang="en-US"/>
          </a:p>
        </p:txBody>
      </p:sp>
      <p:sp>
        <p:nvSpPr>
          <p:cNvPr id="4" name="슬라이드 번호 개체 틀 3"/>
          <p:cNvSpPr>
            <a:spLocks noGrp="1"/>
          </p:cNvSpPr>
          <p:nvPr>
            <p:ph type="sldNum" sz="quarter" idx="12"/>
          </p:nvPr>
        </p:nvSpPr>
        <p:spPr/>
        <p:txBody>
          <a:bodyPr/>
          <a:lstStyle/>
          <a:p>
            <a:fld id="{A55B19D1-58CE-4D95-8788-B67A91CB8405}" type="slidenum">
              <a:rPr lang="en-US" smtClean="0"/>
              <a:t>‹#›</a:t>
            </a:fld>
            <a:endParaRPr lang="en-US"/>
          </a:p>
        </p:txBody>
      </p:sp>
    </p:spTree>
    <p:extLst>
      <p:ext uri="{BB962C8B-B14F-4D97-AF65-F5344CB8AC3E}">
        <p14:creationId xmlns:p14="http://schemas.microsoft.com/office/powerpoint/2010/main" val="10101704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endParaRPr lang="en-US"/>
          </a:p>
        </p:txBody>
      </p:sp>
      <p:sp>
        <p:nvSpPr>
          <p:cNvPr id="3" name="내용 개체 틀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9F24E9CE-3115-408B-A09A-0CBECDDA196C}" type="datetimeFigureOut">
              <a:rPr lang="en-US" smtClean="0"/>
              <a:t>2/9/21</a:t>
            </a:fld>
            <a:endParaRPr lang="en-US"/>
          </a:p>
        </p:txBody>
      </p:sp>
      <p:sp>
        <p:nvSpPr>
          <p:cNvPr id="6" name="바닥글 개체 틀 5"/>
          <p:cNvSpPr>
            <a:spLocks noGrp="1"/>
          </p:cNvSpPr>
          <p:nvPr>
            <p:ph type="ftr" sz="quarter" idx="11"/>
          </p:nvPr>
        </p:nvSpPr>
        <p:spPr/>
        <p:txBody>
          <a:bodyPr/>
          <a:lstStyle/>
          <a:p>
            <a:endParaRPr lang="en-US"/>
          </a:p>
        </p:txBody>
      </p:sp>
      <p:sp>
        <p:nvSpPr>
          <p:cNvPr id="7" name="슬라이드 번호 개체 틀 6"/>
          <p:cNvSpPr>
            <a:spLocks noGrp="1"/>
          </p:cNvSpPr>
          <p:nvPr>
            <p:ph type="sldNum" sz="quarter" idx="12"/>
          </p:nvPr>
        </p:nvSpPr>
        <p:spPr/>
        <p:txBody>
          <a:bodyPr/>
          <a:lstStyle/>
          <a:p>
            <a:fld id="{A55B19D1-58CE-4D95-8788-B67A91CB8405}" type="slidenum">
              <a:rPr lang="en-US" smtClean="0"/>
              <a:t>‹#›</a:t>
            </a:fld>
            <a:endParaRPr lang="en-US"/>
          </a:p>
        </p:txBody>
      </p:sp>
    </p:spTree>
    <p:extLst>
      <p:ext uri="{BB962C8B-B14F-4D97-AF65-F5344CB8AC3E}">
        <p14:creationId xmlns:p14="http://schemas.microsoft.com/office/powerpoint/2010/main" val="10021544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endParaRPr lang="en-US"/>
          </a:p>
        </p:txBody>
      </p:sp>
      <p:sp>
        <p:nvSpPr>
          <p:cNvPr id="3" name="그림 개체 틀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텍스트 개체 틀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 편집</a:t>
            </a:r>
          </a:p>
        </p:txBody>
      </p:sp>
      <p:sp>
        <p:nvSpPr>
          <p:cNvPr id="5" name="날짜 개체 틀 4"/>
          <p:cNvSpPr>
            <a:spLocks noGrp="1"/>
          </p:cNvSpPr>
          <p:nvPr>
            <p:ph type="dt" sz="half" idx="10"/>
          </p:nvPr>
        </p:nvSpPr>
        <p:spPr/>
        <p:txBody>
          <a:bodyPr/>
          <a:lstStyle/>
          <a:p>
            <a:fld id="{9F24E9CE-3115-408B-A09A-0CBECDDA196C}" type="datetimeFigureOut">
              <a:rPr lang="en-US" smtClean="0"/>
              <a:t>2/9/21</a:t>
            </a:fld>
            <a:endParaRPr lang="en-US"/>
          </a:p>
        </p:txBody>
      </p:sp>
      <p:sp>
        <p:nvSpPr>
          <p:cNvPr id="6" name="바닥글 개체 틀 5"/>
          <p:cNvSpPr>
            <a:spLocks noGrp="1"/>
          </p:cNvSpPr>
          <p:nvPr>
            <p:ph type="ftr" sz="quarter" idx="11"/>
          </p:nvPr>
        </p:nvSpPr>
        <p:spPr/>
        <p:txBody>
          <a:bodyPr/>
          <a:lstStyle/>
          <a:p>
            <a:endParaRPr lang="en-US"/>
          </a:p>
        </p:txBody>
      </p:sp>
      <p:sp>
        <p:nvSpPr>
          <p:cNvPr id="7" name="슬라이드 번호 개체 틀 6"/>
          <p:cNvSpPr>
            <a:spLocks noGrp="1"/>
          </p:cNvSpPr>
          <p:nvPr>
            <p:ph type="sldNum" sz="quarter" idx="12"/>
          </p:nvPr>
        </p:nvSpPr>
        <p:spPr/>
        <p:txBody>
          <a:bodyPr/>
          <a:lstStyle/>
          <a:p>
            <a:fld id="{A55B19D1-58CE-4D95-8788-B67A91CB8405}" type="slidenum">
              <a:rPr lang="en-US" smtClean="0"/>
              <a:t>‹#›</a:t>
            </a:fld>
            <a:endParaRPr lang="en-US"/>
          </a:p>
        </p:txBody>
      </p:sp>
    </p:spTree>
    <p:extLst>
      <p:ext uri="{BB962C8B-B14F-4D97-AF65-F5344CB8AC3E}">
        <p14:creationId xmlns:p14="http://schemas.microsoft.com/office/powerpoint/2010/main" val="7743713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endParaRPr lang="en-US"/>
          </a:p>
        </p:txBody>
      </p:sp>
      <p:sp>
        <p:nvSpPr>
          <p:cNvPr id="3" name="텍스트 개체 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 편집</a:t>
            </a:r>
          </a:p>
          <a:p>
            <a:pPr lvl="1"/>
            <a:r>
              <a:rPr lang="ko-KR" altLang="en-US"/>
              <a:t>둘째 수준</a:t>
            </a:r>
          </a:p>
          <a:p>
            <a:pPr lvl="2"/>
            <a:r>
              <a:rPr lang="ko-KR" altLang="en-US"/>
              <a:t>셋째 수준</a:t>
            </a:r>
          </a:p>
          <a:p>
            <a:pPr lvl="3"/>
            <a:r>
              <a:rPr lang="ko-KR" altLang="en-US"/>
              <a:t>넷째 수준</a:t>
            </a:r>
          </a:p>
          <a:p>
            <a:pPr lvl="4"/>
            <a:r>
              <a:rPr lang="ko-KR" altLang="en-US"/>
              <a:t>다섯째 수준</a:t>
            </a:r>
            <a:endParaRPr lang="en-US"/>
          </a:p>
        </p:txBody>
      </p:sp>
      <p:sp>
        <p:nvSpPr>
          <p:cNvPr id="4" name="날짜 개체 틀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24E9CE-3115-408B-A09A-0CBECDDA196C}" type="datetimeFigureOut">
              <a:rPr lang="en-US" smtClean="0"/>
              <a:t>2/9/21</a:t>
            </a:fld>
            <a:endParaRPr lang="en-US"/>
          </a:p>
        </p:txBody>
      </p:sp>
      <p:sp>
        <p:nvSpPr>
          <p:cNvPr id="5" name="바닥글 개체 틀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슬라이드 번호 개체 틀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5B19D1-58CE-4D95-8788-B67A91CB8405}" type="slidenum">
              <a:rPr lang="en-US" smtClean="0"/>
              <a:t>‹#›</a:t>
            </a:fld>
            <a:endParaRPr lang="en-US"/>
          </a:p>
        </p:txBody>
      </p:sp>
    </p:spTree>
    <p:extLst>
      <p:ext uri="{BB962C8B-B14F-4D97-AF65-F5344CB8AC3E}">
        <p14:creationId xmlns:p14="http://schemas.microsoft.com/office/powerpoint/2010/main" val="2110705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audio1.wav"/><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4.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8.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11.png"/></Relationships>
</file>

<file path=ppt/slides/_rels/slide14.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4.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_rels/slide15.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8.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8.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11.png"/></Relationships>
</file>

<file path=ppt/slides/_rels/slide18.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4.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8.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_rels/slide21.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_rels/slide22.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11.png"/></Relationships>
</file>

<file path=ppt/slides/_rels/slide23.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8.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11.png"/></Relationships>
</file>

<file path=ppt/slides/_rels/slide24.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4.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_rels/slide26.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4.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11.png"/></Relationships>
</file>

<file path=ppt/slides/_rels/slide27.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8.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_rels/slide28.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8.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11.png"/></Relationships>
</file>

<file path=ppt/slides/_rels/slide29.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4.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audio" Target="../media/audio2.wav"/><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0.png"/><Relationship Id="rId10" Type="http://schemas.openxmlformats.org/officeDocument/2006/relationships/image" Target="../media/image5.png"/><Relationship Id="rId4" Type="http://schemas.openxmlformats.org/officeDocument/2006/relationships/image" Target="../media/image6.jpg"/><Relationship Id="rId9"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_rels/slide31.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8.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_rels/slide32.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11.png"/></Relationships>
</file>

<file path=ppt/slides/_rels/slide33.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4.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11.png"/></Relationships>
</file>

<file path=ppt/slides/_rels/slide34.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4.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_rels/slide35.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_rels/slide36.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8.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11.png"/></Relationships>
</file>

<file path=ppt/slides/_rels/slide37.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37.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_rels/slide3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audio8.wav"/><Relationship Id="rId7" Type="http://schemas.openxmlformats.org/officeDocument/2006/relationships/image" Target="../media/image4.png"/><Relationship Id="rId12" Type="http://schemas.openxmlformats.org/officeDocument/2006/relationships/audio" Target="../media/audio8.wav"/><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audio" Target="../media/audio9.wav"/><Relationship Id="rId10" Type="http://schemas.openxmlformats.org/officeDocument/2006/relationships/image" Target="../media/image44.png"/><Relationship Id="rId4" Type="http://schemas.openxmlformats.org/officeDocument/2006/relationships/audio" Target="../media/audio3.wav"/><Relationship Id="rId9" Type="http://schemas.openxmlformats.org/officeDocument/2006/relationships/slide" Target="slide7.xml"/></Relationships>
</file>

<file path=ppt/slides/_rels/slide3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audio8.wav"/><Relationship Id="rId7" Type="http://schemas.openxmlformats.org/officeDocument/2006/relationships/image" Target="../media/image4.png"/><Relationship Id="rId12" Type="http://schemas.openxmlformats.org/officeDocument/2006/relationships/audio" Target="../media/audio8.wav"/><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audio" Target="../media/audio9.wav"/><Relationship Id="rId10" Type="http://schemas.openxmlformats.org/officeDocument/2006/relationships/image" Target="../media/image44.png"/><Relationship Id="rId4" Type="http://schemas.openxmlformats.org/officeDocument/2006/relationships/audio" Target="../media/audio3.wav"/><Relationship Id="rId9" Type="http://schemas.openxmlformats.org/officeDocument/2006/relationships/slide" Target="slide7.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audio" Target="../media/audio3.wav"/><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5.png"/><Relationship Id="rId5" Type="http://schemas.openxmlformats.org/officeDocument/2006/relationships/image" Target="../media/image10.png"/><Relationship Id="rId10" Type="http://schemas.openxmlformats.org/officeDocument/2006/relationships/image" Target="../media/image13.png"/><Relationship Id="rId4" Type="http://schemas.openxmlformats.org/officeDocument/2006/relationships/image" Target="../media/image6.jpg"/><Relationship Id="rId9" Type="http://schemas.openxmlformats.org/officeDocument/2006/relationships/image" Target="../media/image12.png"/></Relationships>
</file>

<file path=ppt/slides/_rels/slide4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audio8.wav"/><Relationship Id="rId7" Type="http://schemas.openxmlformats.org/officeDocument/2006/relationships/image" Target="../media/image4.png"/><Relationship Id="rId12" Type="http://schemas.openxmlformats.org/officeDocument/2006/relationships/audio" Target="../media/audio8.wav"/><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audio" Target="../media/audio9.wav"/><Relationship Id="rId10" Type="http://schemas.openxmlformats.org/officeDocument/2006/relationships/image" Target="../media/image44.png"/><Relationship Id="rId4" Type="http://schemas.openxmlformats.org/officeDocument/2006/relationships/audio" Target="../media/audio3.wav"/><Relationship Id="rId9" Type="http://schemas.openxmlformats.org/officeDocument/2006/relationships/slide" Target="slide7.xml"/></Relationships>
</file>

<file path=ppt/slides/_rels/slide4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audio8.wav"/><Relationship Id="rId7" Type="http://schemas.openxmlformats.org/officeDocument/2006/relationships/image" Target="../media/image4.png"/><Relationship Id="rId12" Type="http://schemas.openxmlformats.org/officeDocument/2006/relationships/audio" Target="../media/audio8.wav"/><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audio" Target="../media/audio9.wav"/><Relationship Id="rId10" Type="http://schemas.openxmlformats.org/officeDocument/2006/relationships/image" Target="../media/image44.png"/><Relationship Id="rId4" Type="http://schemas.openxmlformats.org/officeDocument/2006/relationships/audio" Target="../media/audio3.wav"/><Relationship Id="rId9" Type="http://schemas.openxmlformats.org/officeDocument/2006/relationships/slide" Target="slide7.xml"/></Relationships>
</file>

<file path=ppt/slides/_rels/slide4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audio8.wav"/><Relationship Id="rId7" Type="http://schemas.openxmlformats.org/officeDocument/2006/relationships/image" Target="../media/image4.png"/><Relationship Id="rId12" Type="http://schemas.openxmlformats.org/officeDocument/2006/relationships/audio" Target="../media/audio8.wav"/><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audio" Target="../media/audio9.wav"/><Relationship Id="rId10" Type="http://schemas.openxmlformats.org/officeDocument/2006/relationships/image" Target="../media/image44.png"/><Relationship Id="rId4" Type="http://schemas.openxmlformats.org/officeDocument/2006/relationships/audio" Target="../media/audio3.wav"/><Relationship Id="rId9" Type="http://schemas.openxmlformats.org/officeDocument/2006/relationships/slide" Target="slide7.xml"/></Relationships>
</file>

<file path=ppt/slides/_rels/slide4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audio8.wav"/><Relationship Id="rId7" Type="http://schemas.openxmlformats.org/officeDocument/2006/relationships/image" Target="../media/image4.png"/><Relationship Id="rId12" Type="http://schemas.openxmlformats.org/officeDocument/2006/relationships/audio" Target="../media/audio8.wav"/><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audio" Target="../media/audio9.wav"/><Relationship Id="rId10" Type="http://schemas.openxmlformats.org/officeDocument/2006/relationships/image" Target="../media/image44.png"/><Relationship Id="rId4" Type="http://schemas.openxmlformats.org/officeDocument/2006/relationships/audio" Target="../media/audio3.wav"/><Relationship Id="rId9" Type="http://schemas.openxmlformats.org/officeDocument/2006/relationships/slide" Target="slide7.xml"/></Relationships>
</file>

<file path=ppt/slides/_rels/slide4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audio8.wav"/><Relationship Id="rId7" Type="http://schemas.openxmlformats.org/officeDocument/2006/relationships/image" Target="../media/image4.png"/><Relationship Id="rId12" Type="http://schemas.openxmlformats.org/officeDocument/2006/relationships/audio" Target="../media/audio8.wav"/><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audio" Target="../media/audio9.wav"/><Relationship Id="rId10" Type="http://schemas.openxmlformats.org/officeDocument/2006/relationships/image" Target="../media/image44.png"/><Relationship Id="rId4" Type="http://schemas.openxmlformats.org/officeDocument/2006/relationships/audio" Target="../media/audio3.wav"/><Relationship Id="rId9" Type="http://schemas.openxmlformats.org/officeDocument/2006/relationships/slide" Target="slide7.xml"/></Relationships>
</file>

<file path=ppt/slides/_rels/slide4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audio8.wav"/><Relationship Id="rId7" Type="http://schemas.openxmlformats.org/officeDocument/2006/relationships/image" Target="../media/image4.png"/><Relationship Id="rId12" Type="http://schemas.openxmlformats.org/officeDocument/2006/relationships/audio" Target="../media/audio8.wav"/><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audio" Target="../media/audio9.wav"/><Relationship Id="rId10" Type="http://schemas.openxmlformats.org/officeDocument/2006/relationships/image" Target="../media/image44.png"/><Relationship Id="rId4" Type="http://schemas.openxmlformats.org/officeDocument/2006/relationships/audio" Target="../media/audio3.wav"/><Relationship Id="rId9" Type="http://schemas.openxmlformats.org/officeDocument/2006/relationships/slide" Target="slide7.xml"/></Relationships>
</file>

<file path=ppt/slides/_rels/slide4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audio8.wav"/><Relationship Id="rId7" Type="http://schemas.openxmlformats.org/officeDocument/2006/relationships/image" Target="../media/image4.png"/><Relationship Id="rId12" Type="http://schemas.openxmlformats.org/officeDocument/2006/relationships/audio" Target="../media/audio8.wav"/><Relationship Id="rId2" Type="http://schemas.openxmlformats.org/officeDocument/2006/relationships/notesSlide" Target="../notesSlides/notesSlide46.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audio" Target="../media/audio9.wav"/><Relationship Id="rId10" Type="http://schemas.openxmlformats.org/officeDocument/2006/relationships/image" Target="../media/image44.png"/><Relationship Id="rId4" Type="http://schemas.openxmlformats.org/officeDocument/2006/relationships/audio" Target="../media/audio3.wav"/><Relationship Id="rId9" Type="http://schemas.openxmlformats.org/officeDocument/2006/relationships/slide" Target="slide7.xml"/></Relationships>
</file>

<file path=ppt/slides/_rels/slide4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audio8.wav"/><Relationship Id="rId7" Type="http://schemas.openxmlformats.org/officeDocument/2006/relationships/image" Target="../media/image4.png"/><Relationship Id="rId12" Type="http://schemas.openxmlformats.org/officeDocument/2006/relationships/audio" Target="../media/audio8.wav"/><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audio" Target="../media/audio9.wav"/><Relationship Id="rId10" Type="http://schemas.openxmlformats.org/officeDocument/2006/relationships/image" Target="../media/image44.png"/><Relationship Id="rId4" Type="http://schemas.openxmlformats.org/officeDocument/2006/relationships/audio" Target="../media/audio3.wav"/><Relationship Id="rId9" Type="http://schemas.openxmlformats.org/officeDocument/2006/relationships/slide" Target="slide7.xml"/></Relationships>
</file>

<file path=ppt/slides/_rels/slide4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audio8.wav"/><Relationship Id="rId7" Type="http://schemas.openxmlformats.org/officeDocument/2006/relationships/image" Target="../media/image4.png"/><Relationship Id="rId12" Type="http://schemas.openxmlformats.org/officeDocument/2006/relationships/audio" Target="../media/audio8.wav"/><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audio" Target="../media/audio9.wav"/><Relationship Id="rId10" Type="http://schemas.openxmlformats.org/officeDocument/2006/relationships/image" Target="../media/image44.png"/><Relationship Id="rId4" Type="http://schemas.openxmlformats.org/officeDocument/2006/relationships/audio" Target="../media/audio3.wav"/><Relationship Id="rId9" Type="http://schemas.openxmlformats.org/officeDocument/2006/relationships/slide" Target="slide7.xml"/></Relationships>
</file>

<file path=ppt/slides/_rels/slide4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audio8.wav"/><Relationship Id="rId7" Type="http://schemas.openxmlformats.org/officeDocument/2006/relationships/image" Target="../media/image4.png"/><Relationship Id="rId12" Type="http://schemas.openxmlformats.org/officeDocument/2006/relationships/audio" Target="../media/audio8.wav"/><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audio" Target="../media/audio9.wav"/><Relationship Id="rId10" Type="http://schemas.openxmlformats.org/officeDocument/2006/relationships/image" Target="../media/image44.png"/><Relationship Id="rId4" Type="http://schemas.openxmlformats.org/officeDocument/2006/relationships/audio" Target="../media/audio3.wav"/><Relationship Id="rId9" Type="http://schemas.openxmlformats.org/officeDocument/2006/relationships/slide" Target="slide7.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audio8.wav"/><Relationship Id="rId7" Type="http://schemas.openxmlformats.org/officeDocument/2006/relationships/image" Target="../media/image4.png"/><Relationship Id="rId12" Type="http://schemas.openxmlformats.org/officeDocument/2006/relationships/audio" Target="../media/audio8.wav"/><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audio" Target="../media/audio9.wav"/><Relationship Id="rId10" Type="http://schemas.openxmlformats.org/officeDocument/2006/relationships/image" Target="../media/image44.png"/><Relationship Id="rId4" Type="http://schemas.openxmlformats.org/officeDocument/2006/relationships/audio" Target="../media/audio3.wav"/><Relationship Id="rId9" Type="http://schemas.openxmlformats.org/officeDocument/2006/relationships/slide" Target="slide7.xml"/></Relationships>
</file>

<file path=ppt/slides/_rels/slide5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audio8.wav"/><Relationship Id="rId7" Type="http://schemas.openxmlformats.org/officeDocument/2006/relationships/image" Target="../media/image4.png"/><Relationship Id="rId12" Type="http://schemas.openxmlformats.org/officeDocument/2006/relationships/audio" Target="../media/audio8.wav"/><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audio" Target="../media/audio9.wav"/><Relationship Id="rId10" Type="http://schemas.openxmlformats.org/officeDocument/2006/relationships/image" Target="../media/image44.png"/><Relationship Id="rId4" Type="http://schemas.openxmlformats.org/officeDocument/2006/relationships/audio" Target="../media/audio3.wav"/><Relationship Id="rId9" Type="http://schemas.openxmlformats.org/officeDocument/2006/relationships/slide" Target="slide7.xml"/></Relationships>
</file>

<file path=ppt/slides/_rels/slide5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audio8.wav"/><Relationship Id="rId7" Type="http://schemas.openxmlformats.org/officeDocument/2006/relationships/image" Target="../media/image4.png"/><Relationship Id="rId12" Type="http://schemas.openxmlformats.org/officeDocument/2006/relationships/audio" Target="../media/audio8.wav"/><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audio" Target="../media/audio9.wav"/><Relationship Id="rId10" Type="http://schemas.openxmlformats.org/officeDocument/2006/relationships/image" Target="../media/image44.png"/><Relationship Id="rId4" Type="http://schemas.openxmlformats.org/officeDocument/2006/relationships/audio" Target="../media/audio3.wav"/><Relationship Id="rId9" Type="http://schemas.openxmlformats.org/officeDocument/2006/relationships/slide" Target="slide7.xml"/></Relationships>
</file>

<file path=ppt/slides/_rels/slide5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audio8.wav"/><Relationship Id="rId7" Type="http://schemas.openxmlformats.org/officeDocument/2006/relationships/image" Target="../media/image4.png"/><Relationship Id="rId12" Type="http://schemas.openxmlformats.org/officeDocument/2006/relationships/audio" Target="../media/audio8.wav"/><Relationship Id="rId2" Type="http://schemas.openxmlformats.org/officeDocument/2006/relationships/notesSlide" Target="../notesSlides/notesSlide53.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audio" Target="../media/audio9.wav"/><Relationship Id="rId10" Type="http://schemas.openxmlformats.org/officeDocument/2006/relationships/image" Target="../media/image44.png"/><Relationship Id="rId4" Type="http://schemas.openxmlformats.org/officeDocument/2006/relationships/audio" Target="../media/audio3.wav"/><Relationship Id="rId9" Type="http://schemas.openxmlformats.org/officeDocument/2006/relationships/slide" Target="slide7.xml"/></Relationships>
</file>

<file path=ppt/slides/_rels/slide5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audio8.wav"/><Relationship Id="rId7" Type="http://schemas.openxmlformats.org/officeDocument/2006/relationships/image" Target="../media/image4.png"/><Relationship Id="rId12" Type="http://schemas.openxmlformats.org/officeDocument/2006/relationships/audio" Target="../media/audio8.wav"/><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audio" Target="../media/audio9.wav"/><Relationship Id="rId10" Type="http://schemas.openxmlformats.org/officeDocument/2006/relationships/image" Target="../media/image44.png"/><Relationship Id="rId4" Type="http://schemas.openxmlformats.org/officeDocument/2006/relationships/audio" Target="../media/audio3.wav"/><Relationship Id="rId9" Type="http://schemas.openxmlformats.org/officeDocument/2006/relationships/slide" Target="slide7.xml"/></Relationships>
</file>

<file path=ppt/slides/_rels/slide5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audio8.wav"/><Relationship Id="rId7" Type="http://schemas.openxmlformats.org/officeDocument/2006/relationships/image" Target="../media/image4.png"/><Relationship Id="rId12" Type="http://schemas.openxmlformats.org/officeDocument/2006/relationships/audio" Target="../media/audio8.wav"/><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audio" Target="../media/audio9.wav"/><Relationship Id="rId10" Type="http://schemas.openxmlformats.org/officeDocument/2006/relationships/image" Target="../media/image44.png"/><Relationship Id="rId4" Type="http://schemas.openxmlformats.org/officeDocument/2006/relationships/audio" Target="../media/audio3.wav"/><Relationship Id="rId9" Type="http://schemas.openxmlformats.org/officeDocument/2006/relationships/slide" Target="slide7.xml"/></Relationships>
</file>

<file path=ppt/slides/_rels/slide5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audio8.wav"/><Relationship Id="rId7" Type="http://schemas.openxmlformats.org/officeDocument/2006/relationships/image" Target="../media/image4.png"/><Relationship Id="rId12" Type="http://schemas.openxmlformats.org/officeDocument/2006/relationships/audio" Target="../media/audio8.wav"/><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audio" Target="../media/audio9.wav"/><Relationship Id="rId10" Type="http://schemas.openxmlformats.org/officeDocument/2006/relationships/image" Target="../media/image44.png"/><Relationship Id="rId4" Type="http://schemas.openxmlformats.org/officeDocument/2006/relationships/audio" Target="../media/audio3.wav"/><Relationship Id="rId9" Type="http://schemas.openxmlformats.org/officeDocument/2006/relationships/slide" Target="slide7.xml"/></Relationships>
</file>

<file path=ppt/slides/_rels/slide57.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audio8.wav"/><Relationship Id="rId7" Type="http://schemas.openxmlformats.org/officeDocument/2006/relationships/image" Target="../media/image4.png"/><Relationship Id="rId12" Type="http://schemas.openxmlformats.org/officeDocument/2006/relationships/audio" Target="../media/audio8.wav"/><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audio" Target="../media/audio9.wav"/><Relationship Id="rId10" Type="http://schemas.openxmlformats.org/officeDocument/2006/relationships/image" Target="../media/image44.png"/><Relationship Id="rId4" Type="http://schemas.openxmlformats.org/officeDocument/2006/relationships/audio" Target="../media/audio3.wav"/><Relationship Id="rId9" Type="http://schemas.openxmlformats.org/officeDocument/2006/relationships/slide" Target="slide7.xml"/></Relationships>
</file>

<file path=ppt/slides/_rels/slide58.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audio8.wav"/><Relationship Id="rId7" Type="http://schemas.openxmlformats.org/officeDocument/2006/relationships/image" Target="../media/image4.png"/><Relationship Id="rId12" Type="http://schemas.openxmlformats.org/officeDocument/2006/relationships/audio" Target="../media/audio8.wav"/><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audio" Target="../media/audio9.wav"/><Relationship Id="rId10" Type="http://schemas.openxmlformats.org/officeDocument/2006/relationships/image" Target="../media/image44.png"/><Relationship Id="rId4" Type="http://schemas.openxmlformats.org/officeDocument/2006/relationships/audio" Target="../media/audio3.wav"/><Relationship Id="rId9" Type="http://schemas.openxmlformats.org/officeDocument/2006/relationships/slide" Target="slide7.xml"/></Relationships>
</file>

<file path=ppt/slides/_rels/slide59.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audio8.wav"/><Relationship Id="rId7" Type="http://schemas.openxmlformats.org/officeDocument/2006/relationships/image" Target="../media/image4.png"/><Relationship Id="rId12" Type="http://schemas.openxmlformats.org/officeDocument/2006/relationships/audio" Target="../media/audio8.wav"/><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audio" Target="../media/audio9.wav"/><Relationship Id="rId10" Type="http://schemas.openxmlformats.org/officeDocument/2006/relationships/image" Target="../media/image44.png"/><Relationship Id="rId4" Type="http://schemas.openxmlformats.org/officeDocument/2006/relationships/audio" Target="../media/audio3.wav"/><Relationship Id="rId9" Type="http://schemas.openxmlformats.org/officeDocument/2006/relationships/slide" Target="slide7.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audio8.wav"/><Relationship Id="rId7" Type="http://schemas.openxmlformats.org/officeDocument/2006/relationships/image" Target="../media/image4.png"/><Relationship Id="rId12" Type="http://schemas.openxmlformats.org/officeDocument/2006/relationships/audio" Target="../media/audio8.wav"/><Relationship Id="rId2" Type="http://schemas.openxmlformats.org/officeDocument/2006/relationships/notesSlide" Target="../notesSlides/notesSlide60.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audio" Target="../media/audio9.wav"/><Relationship Id="rId10" Type="http://schemas.openxmlformats.org/officeDocument/2006/relationships/image" Target="../media/image44.png"/><Relationship Id="rId4" Type="http://schemas.openxmlformats.org/officeDocument/2006/relationships/audio" Target="../media/audio3.wav"/><Relationship Id="rId9" Type="http://schemas.openxmlformats.org/officeDocument/2006/relationships/slide" Target="slide7.xml"/></Relationships>
</file>

<file path=ppt/slides/_rels/slide6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audio8.wav"/><Relationship Id="rId7" Type="http://schemas.openxmlformats.org/officeDocument/2006/relationships/image" Target="../media/image4.png"/><Relationship Id="rId12" Type="http://schemas.openxmlformats.org/officeDocument/2006/relationships/audio" Target="../media/audio8.wav"/><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audio" Target="../media/audio9.wav"/><Relationship Id="rId10" Type="http://schemas.openxmlformats.org/officeDocument/2006/relationships/image" Target="../media/image44.png"/><Relationship Id="rId4" Type="http://schemas.openxmlformats.org/officeDocument/2006/relationships/audio" Target="../media/audio3.wav"/><Relationship Id="rId9" Type="http://schemas.openxmlformats.org/officeDocument/2006/relationships/slide" Target="slide7.xml"/></Relationships>
</file>

<file path=ppt/slides/_rels/slide6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audio8.wav"/><Relationship Id="rId7" Type="http://schemas.openxmlformats.org/officeDocument/2006/relationships/image" Target="../media/image4.png"/><Relationship Id="rId12" Type="http://schemas.openxmlformats.org/officeDocument/2006/relationships/audio" Target="../media/audio8.wav"/><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audio" Target="../media/audio9.wav"/><Relationship Id="rId10" Type="http://schemas.openxmlformats.org/officeDocument/2006/relationships/image" Target="../media/image44.png"/><Relationship Id="rId4" Type="http://schemas.openxmlformats.org/officeDocument/2006/relationships/audio" Target="../media/audio3.wav"/><Relationship Id="rId9" Type="http://schemas.openxmlformats.org/officeDocument/2006/relationships/slide" Target="slide7.xml"/></Relationships>
</file>

<file path=ppt/slides/_rels/slide6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audio8.wav"/><Relationship Id="rId7" Type="http://schemas.openxmlformats.org/officeDocument/2006/relationships/image" Target="../media/image4.png"/><Relationship Id="rId12" Type="http://schemas.openxmlformats.org/officeDocument/2006/relationships/audio" Target="../media/audio8.wav"/><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audio" Target="../media/audio9.wav"/><Relationship Id="rId10" Type="http://schemas.openxmlformats.org/officeDocument/2006/relationships/image" Target="../media/image44.png"/><Relationship Id="rId4" Type="http://schemas.openxmlformats.org/officeDocument/2006/relationships/audio" Target="../media/audio3.wav"/><Relationship Id="rId9" Type="http://schemas.openxmlformats.org/officeDocument/2006/relationships/slide" Target="slide7.xml"/></Relationships>
</file>

<file path=ppt/slides/_rels/slide6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audio8.wav"/><Relationship Id="rId7" Type="http://schemas.openxmlformats.org/officeDocument/2006/relationships/image" Target="../media/image4.png"/><Relationship Id="rId12" Type="http://schemas.openxmlformats.org/officeDocument/2006/relationships/audio" Target="../media/audio8.wav"/><Relationship Id="rId2" Type="http://schemas.openxmlformats.org/officeDocument/2006/relationships/notesSlide" Target="../notesSlides/notesSlide64.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audio" Target="../media/audio9.wav"/><Relationship Id="rId10" Type="http://schemas.openxmlformats.org/officeDocument/2006/relationships/image" Target="../media/image44.png"/><Relationship Id="rId4" Type="http://schemas.openxmlformats.org/officeDocument/2006/relationships/audio" Target="../media/audio3.wav"/><Relationship Id="rId9" Type="http://schemas.openxmlformats.org/officeDocument/2006/relationships/slide" Target="slide7.xml"/></Relationships>
</file>

<file path=ppt/slides/_rels/slide7.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13.png"/><Relationship Id="rId4" Type="http://schemas.openxmlformats.org/officeDocument/2006/relationships/image" Target="../media/image1.jp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3.png"/><Relationship Id="rId3" Type="http://schemas.openxmlformats.org/officeDocument/2006/relationships/audio" Target="../media/audio2.wav"/><Relationship Id="rId7" Type="http://schemas.microsoft.com/office/2007/relationships/hdphoto" Target="../media/hdphoto1.wdp"/><Relationship Id="rId12"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png"/><Relationship Id="rId11" Type="http://schemas.openxmlformats.org/officeDocument/2006/relationships/image" Target="../media/image13.png"/><Relationship Id="rId5" Type="http://schemas.openxmlformats.org/officeDocument/2006/relationships/image" Target="../media/image6.jpg"/><Relationship Id="rId10" Type="http://schemas.openxmlformats.org/officeDocument/2006/relationships/image" Target="../media/image7.png"/><Relationship Id="rId4" Type="http://schemas.openxmlformats.org/officeDocument/2006/relationships/audio" Target="../media/audio3.wav"/><Relationship Id="rId9" Type="http://schemas.openxmlformats.org/officeDocument/2006/relationships/image" Target="../media/image5.png"/></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8.png"/><Relationship Id="rId3" Type="http://schemas.openxmlformats.org/officeDocument/2006/relationships/audio" Target="../media/audio1.wav"/><Relationship Id="rId7" Type="http://schemas.openxmlformats.org/officeDocument/2006/relationships/image" Target="../media/image10.png"/><Relationship Id="rId12"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7.png"/><Relationship Id="rId5" Type="http://schemas.openxmlformats.org/officeDocument/2006/relationships/audio" Target="../media/audio3.wav"/><Relationship Id="rId10" Type="http://schemas.openxmlformats.org/officeDocument/2006/relationships/image" Target="../media/image5.png"/><Relationship Id="rId4" Type="http://schemas.openxmlformats.org/officeDocument/2006/relationships/audio" Target="../media/audio2.wav"/><Relationship Id="rId9" Type="http://schemas.openxmlformats.org/officeDocument/2006/relationships/image" Target="../media/image12.png"/><Relationship Id="rId1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3" name="Title"/>
          <p:cNvSpPr txBox="1"/>
          <p:nvPr/>
        </p:nvSpPr>
        <p:spPr>
          <a:xfrm>
            <a:off x="543550" y="1264641"/>
            <a:ext cx="3350597" cy="3170099"/>
          </a:xfrm>
          <a:prstGeom prst="rect">
            <a:avLst/>
          </a:prstGeom>
          <a:noFill/>
        </p:spPr>
        <p:txBody>
          <a:bodyPr wrap="none" rtlCol="0">
            <a:spAutoFit/>
          </a:bodyPr>
          <a:lstStyle/>
          <a:p>
            <a:r>
              <a:rPr lang="en-US" sz="20000" b="1" dirty="0">
                <a:ln w="38100">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urse Casual" panose="020B0606020101010101" pitchFamily="34" charset="0"/>
              </a:rPr>
              <a:t>Bad</a:t>
            </a:r>
          </a:p>
        </p:txBody>
      </p:sp>
      <p:pic>
        <p:nvPicPr>
          <p:cNvPr id="14" name="Happy Billy" descr="(Leo) Man Worker is Giving Ok Sign clipart"/>
          <p:cNvPicPr>
            <a:picLocks noChangeAspect="1" noChangeArrowheads="1"/>
          </p:cNvPicPr>
          <p:nvPr/>
        </p:nvPicPr>
        <p:blipFill rotWithShape="1">
          <a:blip r:embed="rId5">
            <a:extLst>
              <a:ext uri="{28A0092B-C50C-407E-A947-70E740481C1C}">
                <a14:useLocalDpi xmlns:a14="http://schemas.microsoft.com/office/drawing/2010/main" val="0"/>
              </a:ext>
            </a:extLst>
          </a:blip>
          <a:srcRect t="-1" b="43812"/>
          <a:stretch/>
        </p:blipFill>
        <p:spPr bwMode="auto">
          <a:xfrm>
            <a:off x="8310688" y="2583675"/>
            <a:ext cx="3038475" cy="4281582"/>
          </a:xfrm>
          <a:prstGeom prst="rect">
            <a:avLst/>
          </a:prstGeom>
          <a:noFill/>
          <a:extLst>
            <a:ext uri="{909E8E84-426E-40DD-AFC4-6F175D3DCCD1}">
              <a14:hiddenFill xmlns:a14="http://schemas.microsoft.com/office/drawing/2010/main">
                <a:solidFill>
                  <a:srgbClr val="FFFFFF"/>
                </a:solidFill>
              </a14:hiddenFill>
            </a:ext>
          </a:extLst>
        </p:spPr>
      </p:pic>
      <p:pic>
        <p:nvPicPr>
          <p:cNvPr id="12" name="Nervious Billy" descr="(Leo) Man Worker Is Being Shy clipart"/>
          <p:cNvPicPr>
            <a:picLocks noChangeAspect="1" noChangeArrowheads="1"/>
          </p:cNvPicPr>
          <p:nvPr/>
        </p:nvPicPr>
        <p:blipFill rotWithShape="1">
          <a:blip r:embed="rId6">
            <a:extLst>
              <a:ext uri="{28A0092B-C50C-407E-A947-70E740481C1C}">
                <a14:useLocalDpi xmlns:a14="http://schemas.microsoft.com/office/drawing/2010/main" val="0"/>
              </a:ext>
            </a:extLst>
          </a:blip>
          <a:srcRect b="43910"/>
          <a:stretch/>
        </p:blipFill>
        <p:spPr bwMode="auto">
          <a:xfrm>
            <a:off x="8956288" y="2591244"/>
            <a:ext cx="2466975" cy="42740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cNvSpPr/>
          <p:nvPr/>
        </p:nvSpPr>
        <p:spPr>
          <a:xfrm>
            <a:off x="4333561" y="1264640"/>
            <a:ext cx="4132863" cy="3170099"/>
          </a:xfrm>
          <a:prstGeom prst="rect">
            <a:avLst/>
          </a:prstGeom>
        </p:spPr>
        <p:txBody>
          <a:bodyPr wrap="none">
            <a:spAutoFit/>
          </a:bodyPr>
          <a:lstStyle/>
          <a:p>
            <a:pPr lvl="0"/>
            <a:r>
              <a:rPr lang="en-US" sz="20000" b="1" dirty="0">
                <a:ln w="38100">
                  <a:solidFill>
                    <a:prstClr val="white"/>
                  </a:solidFill>
                  <a:prstDash val="solid"/>
                </a:ln>
                <a:solidFill>
                  <a:srgbClr val="FEC306"/>
                </a:solidFill>
                <a:effectLst>
                  <a:outerShdw blurRad="12700" dist="38100" dir="2700000" algn="tl" rotWithShape="0">
                    <a:srgbClr val="FEC306">
                      <a:lumMod val="60000"/>
                      <a:lumOff val="40000"/>
                    </a:srgbClr>
                  </a:outerShdw>
                </a:effectLst>
                <a:latin typeface="Curse Casual" panose="020B0606020101010101" pitchFamily="34" charset="0"/>
              </a:rPr>
              <a:t>Luck</a:t>
            </a:r>
          </a:p>
        </p:txBody>
      </p:sp>
      <p:sp>
        <p:nvSpPr>
          <p:cNvPr id="13" name="Title"/>
          <p:cNvSpPr txBox="1"/>
          <p:nvPr/>
        </p:nvSpPr>
        <p:spPr>
          <a:xfrm>
            <a:off x="2215481" y="3377865"/>
            <a:ext cx="4450257" cy="3170099"/>
          </a:xfrm>
          <a:prstGeom prst="rect">
            <a:avLst/>
          </a:prstGeom>
          <a:noFill/>
        </p:spPr>
        <p:txBody>
          <a:bodyPr wrap="none" rtlCol="0">
            <a:spAutoFit/>
          </a:bodyPr>
          <a:lstStyle/>
          <a:p>
            <a:r>
              <a:rPr lang="en-US" sz="20000" b="1" dirty="0">
                <a:ln w="38100">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urse Casual" panose="020B0606020101010101" pitchFamily="34" charset="0"/>
              </a:rPr>
              <a:t>Billy</a:t>
            </a:r>
          </a:p>
        </p:txBody>
      </p:sp>
      <p:pic>
        <p:nvPicPr>
          <p:cNvPr id="7" name="Tear Drop"/>
          <p:cNvPicPr>
            <a:picLocks noChangeAspect="1"/>
          </p:cNvPicPr>
          <p:nvPr/>
        </p:nvPicPr>
        <p:blipFill>
          <a:blip r:embed="rId7"/>
          <a:stretch>
            <a:fillRect/>
          </a:stretch>
        </p:blipFill>
        <p:spPr>
          <a:xfrm>
            <a:off x="10642865" y="4112681"/>
            <a:ext cx="664355" cy="916519"/>
          </a:xfrm>
          <a:prstGeom prst="rect">
            <a:avLst/>
          </a:prstGeom>
        </p:spPr>
      </p:pic>
      <p:pic>
        <p:nvPicPr>
          <p:cNvPr id="6" name="Lightning Clouds"/>
          <p:cNvPicPr>
            <a:picLocks noChangeAspect="1"/>
          </p:cNvPicPr>
          <p:nvPr/>
        </p:nvPicPr>
        <p:blipFill>
          <a:blip r:embed="rId8"/>
          <a:stretch>
            <a:fillRect/>
          </a:stretch>
        </p:blipFill>
        <p:spPr>
          <a:xfrm>
            <a:off x="5978511" y="-867555"/>
            <a:ext cx="6598562" cy="3226570"/>
          </a:xfrm>
          <a:prstGeom prst="rect">
            <a:avLst/>
          </a:prstGeom>
        </p:spPr>
      </p:pic>
    </p:spTree>
    <p:extLst>
      <p:ext uri="{BB962C8B-B14F-4D97-AF65-F5344CB8AC3E}">
        <p14:creationId xmlns:p14="http://schemas.microsoft.com/office/powerpoint/2010/main" val="528440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withEffect">
                                  <p:stCondLst>
                                    <p:cond delay="0"/>
                                  </p:stCondLst>
                                  <p:iterate type="wd">
                                    <p:tmPct val="0"/>
                                  </p:iterate>
                                  <p:childTnLst>
                                    <p:set>
                                      <p:cBhvr>
                                        <p:cTn id="6" dur="1" fill="hold">
                                          <p:stCondLst>
                                            <p:cond delay="0"/>
                                          </p:stCondLst>
                                        </p:cTn>
                                        <p:tgtEl>
                                          <p:spTgt spid="3"/>
                                        </p:tgtEl>
                                        <p:attrNameLst>
                                          <p:attrName>style.visibility</p:attrName>
                                        </p:attrNameLst>
                                      </p:cBhvr>
                                      <p:to>
                                        <p:strVal val="visible"/>
                                      </p:to>
                                    </p:set>
                                    <p:set>
                                      <p:cBhvr>
                                        <p:cTn id="7" dur="455" fill="hold">
                                          <p:stCondLst>
                                            <p:cond delay="0"/>
                                          </p:stCondLst>
                                        </p:cTn>
                                        <p:tgtEl>
                                          <p:spTgt spid="3"/>
                                        </p:tgtEl>
                                        <p:attrNameLst>
                                          <p:attrName>style.rotation</p:attrName>
                                        </p:attrNameLst>
                                      </p:cBhvr>
                                      <p:to>
                                        <p:strVal val="-45.0"/>
                                      </p:to>
                                    </p:set>
                                    <p:anim calcmode="lin" valueType="num">
                                      <p:cBhvr>
                                        <p:cTn id="8" dur="455" fill="hold">
                                          <p:stCondLst>
                                            <p:cond delay="455"/>
                                          </p:stCondLst>
                                        </p:cTn>
                                        <p:tgtEl>
                                          <p:spTgt spid="3"/>
                                        </p:tgtEl>
                                        <p:attrNameLst>
                                          <p:attrName>style.rotation</p:attrName>
                                        </p:attrNameLst>
                                      </p:cBhvr>
                                      <p:tavLst>
                                        <p:tav tm="0">
                                          <p:val>
                                            <p:fltVal val="-45"/>
                                          </p:val>
                                        </p:tav>
                                        <p:tav tm="69900">
                                          <p:val>
                                            <p:fltVal val="45"/>
                                          </p:val>
                                        </p:tav>
                                        <p:tav tm="100000">
                                          <p:val>
                                            <p:fltVal val="0"/>
                                          </p:val>
                                        </p:tav>
                                      </p:tavLst>
                                    </p:anim>
                                    <p:anim calcmode="lin" valueType="num">
                                      <p:cBhvr>
                                        <p:cTn id="9" dur="455" fill="hold">
                                          <p:stCondLst>
                                            <p:cond delay="0"/>
                                          </p:stCondLst>
                                        </p:cTn>
                                        <p:tgtEl>
                                          <p:spTgt spid="3"/>
                                        </p:tgtEl>
                                        <p:attrNameLst>
                                          <p:attrName>ppt_y</p:attrName>
                                        </p:attrNameLst>
                                      </p:cBhvr>
                                      <p:tavLst>
                                        <p:tav tm="0">
                                          <p:val>
                                            <p:strVal val="#ppt_y-1"/>
                                          </p:val>
                                        </p:tav>
                                        <p:tav tm="100000">
                                          <p:val>
                                            <p:strVal val="#ppt_y-(0.354*#ppt_w-0.172*#ppt_h)"/>
                                          </p:val>
                                        </p:tav>
                                      </p:tavLst>
                                    </p:anim>
                                    <p:anim calcmode="lin" valueType="num">
                                      <p:cBhvr>
                                        <p:cTn id="10" dur="156" decel="50000" autoRev="1" fill="hold">
                                          <p:stCondLst>
                                            <p:cond delay="455"/>
                                          </p:stCondLst>
                                        </p:cTn>
                                        <p:tgtEl>
                                          <p:spTgt spid="3"/>
                                        </p:tgtEl>
                                        <p:attrNameLst>
                                          <p:attrName>ppt_y</p:attrName>
                                        </p:attrNameLst>
                                      </p:cBhvr>
                                      <p:tavLst>
                                        <p:tav tm="0">
                                          <p:val>
                                            <p:strVal val="#ppt_y-(0.354*#ppt_w-0.172*#ppt_h)"/>
                                          </p:val>
                                        </p:tav>
                                        <p:tav tm="100000">
                                          <p:val>
                                            <p:strVal val="#ppt_y-(0.354*#ppt_w-0.172*#ppt_h)-#ppt_h/2"/>
                                          </p:val>
                                        </p:tav>
                                      </p:tavLst>
                                    </p:anim>
                                    <p:anim calcmode="lin" valueType="num">
                                      <p:cBhvr>
                                        <p:cTn id="11" dur="136" fill="hold">
                                          <p:stCondLst>
                                            <p:cond delay="864"/>
                                          </p:stCondLst>
                                        </p:cTn>
                                        <p:tgtEl>
                                          <p:spTgt spid="3"/>
                                        </p:tgtEl>
                                        <p:attrNameLst>
                                          <p:attrName>ppt_y</p:attrName>
                                        </p:attrNameLst>
                                      </p:cBhvr>
                                      <p:tavLst>
                                        <p:tav tm="0">
                                          <p:val>
                                            <p:strVal val="#ppt_y-(0.354*#ppt_w-0.172*#ppt_h)"/>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3" name="zapsplat_cartoon_boing_ascend_jaw_harp_001_24199.wav"/>
                                        </p:tgtEl>
                                      </p:cMediaNode>
                                    </p:audio>
                                  </p:subTnLst>
                                </p:cTn>
                              </p:par>
                              <p:par>
                                <p:cTn id="12" presetID="32" presetClass="emph" presetSubtype="0" repeatCount="indefinite" fill="hold" grpId="1" nodeType="withEffect">
                                  <p:stCondLst>
                                    <p:cond delay="0"/>
                                  </p:stCondLst>
                                  <p:iterate type="wd">
                                    <p:tmPct val="10000"/>
                                  </p:iterate>
                                  <p:childTnLst>
                                    <p:animRot by="120000">
                                      <p:cBhvr>
                                        <p:cTn id="13" dur="100" fill="hold">
                                          <p:stCondLst>
                                            <p:cond delay="0"/>
                                          </p:stCondLst>
                                        </p:cTn>
                                        <p:tgtEl>
                                          <p:spTgt spid="3"/>
                                        </p:tgtEl>
                                        <p:attrNameLst>
                                          <p:attrName>r</p:attrName>
                                        </p:attrNameLst>
                                      </p:cBhvr>
                                    </p:animRot>
                                    <p:animRot by="-240000">
                                      <p:cBhvr>
                                        <p:cTn id="14" dur="200" fill="hold">
                                          <p:stCondLst>
                                            <p:cond delay="200"/>
                                          </p:stCondLst>
                                        </p:cTn>
                                        <p:tgtEl>
                                          <p:spTgt spid="3"/>
                                        </p:tgtEl>
                                        <p:attrNameLst>
                                          <p:attrName>r</p:attrName>
                                        </p:attrNameLst>
                                      </p:cBhvr>
                                    </p:animRot>
                                    <p:animRot by="240000">
                                      <p:cBhvr>
                                        <p:cTn id="15" dur="200" fill="hold">
                                          <p:stCondLst>
                                            <p:cond delay="400"/>
                                          </p:stCondLst>
                                        </p:cTn>
                                        <p:tgtEl>
                                          <p:spTgt spid="3"/>
                                        </p:tgtEl>
                                        <p:attrNameLst>
                                          <p:attrName>r</p:attrName>
                                        </p:attrNameLst>
                                      </p:cBhvr>
                                    </p:animRot>
                                    <p:animRot by="-240000">
                                      <p:cBhvr>
                                        <p:cTn id="16" dur="200" fill="hold">
                                          <p:stCondLst>
                                            <p:cond delay="600"/>
                                          </p:stCondLst>
                                        </p:cTn>
                                        <p:tgtEl>
                                          <p:spTgt spid="3"/>
                                        </p:tgtEl>
                                        <p:attrNameLst>
                                          <p:attrName>r</p:attrName>
                                        </p:attrNameLst>
                                      </p:cBhvr>
                                    </p:animRot>
                                    <p:animRot by="120000">
                                      <p:cBhvr>
                                        <p:cTn id="17" dur="200" fill="hold">
                                          <p:stCondLst>
                                            <p:cond delay="800"/>
                                          </p:stCondLst>
                                        </p:cTn>
                                        <p:tgtEl>
                                          <p:spTgt spid="3"/>
                                        </p:tgtEl>
                                        <p:attrNameLst>
                                          <p:attrName>r</p:attrName>
                                        </p:attrNameLst>
                                      </p:cBhvr>
                                    </p:animRot>
                                  </p:childTnLst>
                                </p:cTn>
                              </p:par>
                            </p:childTnLst>
                          </p:cTn>
                        </p:par>
                        <p:par>
                          <p:cTn id="18" fill="hold">
                            <p:stCondLst>
                              <p:cond delay="1000"/>
                            </p:stCondLst>
                            <p:childTnLst>
                              <p:par>
                                <p:cTn id="19" presetID="38" presetClass="entr" presetSubtype="0" accel="50000" fill="hold" grpId="0" nodeType="afterEffect">
                                  <p:stCondLst>
                                    <p:cond delay="0"/>
                                  </p:stCondLst>
                                  <p:iterate type="wd">
                                    <p:tmPct val="0"/>
                                  </p:iterate>
                                  <p:childTnLst>
                                    <p:set>
                                      <p:cBhvr>
                                        <p:cTn id="20" dur="1" fill="hold">
                                          <p:stCondLst>
                                            <p:cond delay="0"/>
                                          </p:stCondLst>
                                        </p:cTn>
                                        <p:tgtEl>
                                          <p:spTgt spid="2"/>
                                        </p:tgtEl>
                                        <p:attrNameLst>
                                          <p:attrName>style.visibility</p:attrName>
                                        </p:attrNameLst>
                                      </p:cBhvr>
                                      <p:to>
                                        <p:strVal val="visible"/>
                                      </p:to>
                                    </p:set>
                                    <p:set>
                                      <p:cBhvr>
                                        <p:cTn id="21" dur="455" fill="hold">
                                          <p:stCondLst>
                                            <p:cond delay="0"/>
                                          </p:stCondLst>
                                        </p:cTn>
                                        <p:tgtEl>
                                          <p:spTgt spid="2"/>
                                        </p:tgtEl>
                                        <p:attrNameLst>
                                          <p:attrName>style.rotation</p:attrName>
                                        </p:attrNameLst>
                                      </p:cBhvr>
                                      <p:to>
                                        <p:strVal val="-45.0"/>
                                      </p:to>
                                    </p:set>
                                    <p:anim calcmode="lin" valueType="num">
                                      <p:cBhvr>
                                        <p:cTn id="22" dur="455" fill="hold">
                                          <p:stCondLst>
                                            <p:cond delay="455"/>
                                          </p:stCondLst>
                                        </p:cTn>
                                        <p:tgtEl>
                                          <p:spTgt spid="2"/>
                                        </p:tgtEl>
                                        <p:attrNameLst>
                                          <p:attrName>style.rotation</p:attrName>
                                        </p:attrNameLst>
                                      </p:cBhvr>
                                      <p:tavLst>
                                        <p:tav tm="0">
                                          <p:val>
                                            <p:fltVal val="-45"/>
                                          </p:val>
                                        </p:tav>
                                        <p:tav tm="69900">
                                          <p:val>
                                            <p:fltVal val="45"/>
                                          </p:val>
                                        </p:tav>
                                        <p:tav tm="100000">
                                          <p:val>
                                            <p:fltVal val="0"/>
                                          </p:val>
                                        </p:tav>
                                      </p:tavLst>
                                    </p:anim>
                                    <p:anim calcmode="lin" valueType="num">
                                      <p:cBhvr>
                                        <p:cTn id="23" dur="455" fill="hold">
                                          <p:stCondLst>
                                            <p:cond delay="0"/>
                                          </p:stCondLst>
                                        </p:cTn>
                                        <p:tgtEl>
                                          <p:spTgt spid="2"/>
                                        </p:tgtEl>
                                        <p:attrNameLst>
                                          <p:attrName>ppt_y</p:attrName>
                                        </p:attrNameLst>
                                      </p:cBhvr>
                                      <p:tavLst>
                                        <p:tav tm="0">
                                          <p:val>
                                            <p:strVal val="#ppt_y-1"/>
                                          </p:val>
                                        </p:tav>
                                        <p:tav tm="100000">
                                          <p:val>
                                            <p:strVal val="#ppt_y-(0.354*#ppt_w-0.172*#ppt_h)"/>
                                          </p:val>
                                        </p:tav>
                                      </p:tavLst>
                                    </p:anim>
                                    <p:anim calcmode="lin" valueType="num">
                                      <p:cBhvr>
                                        <p:cTn id="24" dur="156" decel="50000" autoRev="1" fill="hold">
                                          <p:stCondLst>
                                            <p:cond delay="455"/>
                                          </p:stCondLst>
                                        </p:cTn>
                                        <p:tgtEl>
                                          <p:spTgt spid="2"/>
                                        </p:tgtEl>
                                        <p:attrNameLst>
                                          <p:attrName>ppt_y</p:attrName>
                                        </p:attrNameLst>
                                      </p:cBhvr>
                                      <p:tavLst>
                                        <p:tav tm="0">
                                          <p:val>
                                            <p:strVal val="#ppt_y-(0.354*#ppt_w-0.172*#ppt_h)"/>
                                          </p:val>
                                        </p:tav>
                                        <p:tav tm="100000">
                                          <p:val>
                                            <p:strVal val="#ppt_y-(0.354*#ppt_w-0.172*#ppt_h)-#ppt_h/2"/>
                                          </p:val>
                                        </p:tav>
                                      </p:tavLst>
                                    </p:anim>
                                    <p:anim calcmode="lin" valueType="num">
                                      <p:cBhvr>
                                        <p:cTn id="25" dur="136" fill="hold">
                                          <p:stCondLst>
                                            <p:cond delay="864"/>
                                          </p:stCondLst>
                                        </p:cTn>
                                        <p:tgtEl>
                                          <p:spTgt spid="2"/>
                                        </p:tgtEl>
                                        <p:attrNameLst>
                                          <p:attrName>ppt_y</p:attrName>
                                        </p:attrNameLst>
                                      </p:cBhvr>
                                      <p:tavLst>
                                        <p:tav tm="0">
                                          <p:val>
                                            <p:strVal val="#ppt_y-(0.354*#ppt_w-0.172*#ppt_h)"/>
                                          </p:val>
                                        </p:tav>
                                        <p:tav tm="100000">
                                          <p:val>
                                            <p:strVal val="#ppt_y"/>
                                          </p:val>
                                        </p:tav>
                                      </p:tavLst>
                                    </p:anim>
                                  </p:childTnLst>
                                  <p:subTnLst>
                                    <p:audio>
                                      <p:cMediaNode>
                                        <p:cTn display="0" masterRel="sameClick">
                                          <p:stCondLst>
                                            <p:cond evt="begin" delay="0">
                                              <p:tn val="19"/>
                                            </p:cond>
                                          </p:stCondLst>
                                          <p:endCondLst>
                                            <p:cond evt="onStopAudio" delay="0">
                                              <p:tgtEl>
                                                <p:sldTgt/>
                                              </p:tgtEl>
                                            </p:cond>
                                          </p:endCondLst>
                                        </p:cTn>
                                        <p:tgtEl>
                                          <p:sndTgt r:embed="rId3" name="zapsplat_cartoon_boing_ascend_jaw_harp_001_24199.wav"/>
                                        </p:tgtEl>
                                      </p:cMediaNode>
                                    </p:audio>
                                  </p:subTnLst>
                                </p:cTn>
                              </p:par>
                              <p:par>
                                <p:cTn id="26" presetID="32" presetClass="emph" presetSubtype="0" repeatCount="indefinite" fill="hold" grpId="1" nodeType="withEffect">
                                  <p:stCondLst>
                                    <p:cond delay="0"/>
                                  </p:stCondLst>
                                  <p:iterate type="wd">
                                    <p:tmPct val="10000"/>
                                  </p:iterate>
                                  <p:childTnLst>
                                    <p:animRot by="120000">
                                      <p:cBhvr>
                                        <p:cTn id="27" dur="100" fill="hold">
                                          <p:stCondLst>
                                            <p:cond delay="0"/>
                                          </p:stCondLst>
                                        </p:cTn>
                                        <p:tgtEl>
                                          <p:spTgt spid="2"/>
                                        </p:tgtEl>
                                        <p:attrNameLst>
                                          <p:attrName>r</p:attrName>
                                        </p:attrNameLst>
                                      </p:cBhvr>
                                    </p:animRot>
                                    <p:animRot by="-240000">
                                      <p:cBhvr>
                                        <p:cTn id="28" dur="200" fill="hold">
                                          <p:stCondLst>
                                            <p:cond delay="200"/>
                                          </p:stCondLst>
                                        </p:cTn>
                                        <p:tgtEl>
                                          <p:spTgt spid="2"/>
                                        </p:tgtEl>
                                        <p:attrNameLst>
                                          <p:attrName>r</p:attrName>
                                        </p:attrNameLst>
                                      </p:cBhvr>
                                    </p:animRot>
                                    <p:animRot by="240000">
                                      <p:cBhvr>
                                        <p:cTn id="29" dur="200" fill="hold">
                                          <p:stCondLst>
                                            <p:cond delay="400"/>
                                          </p:stCondLst>
                                        </p:cTn>
                                        <p:tgtEl>
                                          <p:spTgt spid="2"/>
                                        </p:tgtEl>
                                        <p:attrNameLst>
                                          <p:attrName>r</p:attrName>
                                        </p:attrNameLst>
                                      </p:cBhvr>
                                    </p:animRot>
                                    <p:animRot by="-240000">
                                      <p:cBhvr>
                                        <p:cTn id="30" dur="200" fill="hold">
                                          <p:stCondLst>
                                            <p:cond delay="600"/>
                                          </p:stCondLst>
                                        </p:cTn>
                                        <p:tgtEl>
                                          <p:spTgt spid="2"/>
                                        </p:tgtEl>
                                        <p:attrNameLst>
                                          <p:attrName>r</p:attrName>
                                        </p:attrNameLst>
                                      </p:cBhvr>
                                    </p:animRot>
                                    <p:animRot by="120000">
                                      <p:cBhvr>
                                        <p:cTn id="31" dur="200" fill="hold">
                                          <p:stCondLst>
                                            <p:cond delay="800"/>
                                          </p:stCondLst>
                                        </p:cTn>
                                        <p:tgtEl>
                                          <p:spTgt spid="2"/>
                                        </p:tgtEl>
                                        <p:attrNameLst>
                                          <p:attrName>r</p:attrName>
                                        </p:attrNameLst>
                                      </p:cBhvr>
                                    </p:animRot>
                                  </p:childTnLst>
                                </p:cTn>
                              </p:par>
                            </p:childTnLst>
                          </p:cTn>
                        </p:par>
                        <p:par>
                          <p:cTn id="32" fill="hold">
                            <p:stCondLst>
                              <p:cond delay="2000"/>
                            </p:stCondLst>
                            <p:childTnLst>
                              <p:par>
                                <p:cTn id="33" presetID="38" presetClass="entr" presetSubtype="0" accel="50000" fill="hold" grpId="0" nodeType="afterEffect">
                                  <p:stCondLst>
                                    <p:cond delay="0"/>
                                  </p:stCondLst>
                                  <p:iterate type="wd">
                                    <p:tmPct val="0"/>
                                  </p:iterate>
                                  <p:childTnLst>
                                    <p:set>
                                      <p:cBhvr>
                                        <p:cTn id="34" dur="1" fill="hold">
                                          <p:stCondLst>
                                            <p:cond delay="0"/>
                                          </p:stCondLst>
                                        </p:cTn>
                                        <p:tgtEl>
                                          <p:spTgt spid="13"/>
                                        </p:tgtEl>
                                        <p:attrNameLst>
                                          <p:attrName>style.visibility</p:attrName>
                                        </p:attrNameLst>
                                      </p:cBhvr>
                                      <p:to>
                                        <p:strVal val="visible"/>
                                      </p:to>
                                    </p:set>
                                    <p:set>
                                      <p:cBhvr>
                                        <p:cTn id="35" dur="455" fill="hold">
                                          <p:stCondLst>
                                            <p:cond delay="0"/>
                                          </p:stCondLst>
                                        </p:cTn>
                                        <p:tgtEl>
                                          <p:spTgt spid="13"/>
                                        </p:tgtEl>
                                        <p:attrNameLst>
                                          <p:attrName>style.rotation</p:attrName>
                                        </p:attrNameLst>
                                      </p:cBhvr>
                                      <p:to>
                                        <p:strVal val="-45.0"/>
                                      </p:to>
                                    </p:set>
                                    <p:anim calcmode="lin" valueType="num">
                                      <p:cBhvr>
                                        <p:cTn id="36" dur="455" fill="hold">
                                          <p:stCondLst>
                                            <p:cond delay="455"/>
                                          </p:stCondLst>
                                        </p:cTn>
                                        <p:tgtEl>
                                          <p:spTgt spid="13"/>
                                        </p:tgtEl>
                                        <p:attrNameLst>
                                          <p:attrName>style.rotation</p:attrName>
                                        </p:attrNameLst>
                                      </p:cBhvr>
                                      <p:tavLst>
                                        <p:tav tm="0">
                                          <p:val>
                                            <p:fltVal val="-45"/>
                                          </p:val>
                                        </p:tav>
                                        <p:tav tm="69900">
                                          <p:val>
                                            <p:fltVal val="45"/>
                                          </p:val>
                                        </p:tav>
                                        <p:tav tm="100000">
                                          <p:val>
                                            <p:fltVal val="0"/>
                                          </p:val>
                                        </p:tav>
                                      </p:tavLst>
                                    </p:anim>
                                    <p:anim calcmode="lin" valueType="num">
                                      <p:cBhvr>
                                        <p:cTn id="37" dur="455" fill="hold">
                                          <p:stCondLst>
                                            <p:cond delay="0"/>
                                          </p:stCondLst>
                                        </p:cTn>
                                        <p:tgtEl>
                                          <p:spTgt spid="13"/>
                                        </p:tgtEl>
                                        <p:attrNameLst>
                                          <p:attrName>ppt_y</p:attrName>
                                        </p:attrNameLst>
                                      </p:cBhvr>
                                      <p:tavLst>
                                        <p:tav tm="0">
                                          <p:val>
                                            <p:strVal val="#ppt_y-1"/>
                                          </p:val>
                                        </p:tav>
                                        <p:tav tm="100000">
                                          <p:val>
                                            <p:strVal val="#ppt_y-(0.354*#ppt_w-0.172*#ppt_h)"/>
                                          </p:val>
                                        </p:tav>
                                      </p:tavLst>
                                    </p:anim>
                                    <p:anim calcmode="lin" valueType="num">
                                      <p:cBhvr>
                                        <p:cTn id="38" dur="156" decel="50000" autoRev="1" fill="hold">
                                          <p:stCondLst>
                                            <p:cond delay="455"/>
                                          </p:stCondLst>
                                        </p:cTn>
                                        <p:tgtEl>
                                          <p:spTgt spid="13"/>
                                        </p:tgtEl>
                                        <p:attrNameLst>
                                          <p:attrName>ppt_y</p:attrName>
                                        </p:attrNameLst>
                                      </p:cBhvr>
                                      <p:tavLst>
                                        <p:tav tm="0">
                                          <p:val>
                                            <p:strVal val="#ppt_y-(0.354*#ppt_w-0.172*#ppt_h)"/>
                                          </p:val>
                                        </p:tav>
                                        <p:tav tm="100000">
                                          <p:val>
                                            <p:strVal val="#ppt_y-(0.354*#ppt_w-0.172*#ppt_h)-#ppt_h/2"/>
                                          </p:val>
                                        </p:tav>
                                      </p:tavLst>
                                    </p:anim>
                                    <p:anim calcmode="lin" valueType="num">
                                      <p:cBhvr>
                                        <p:cTn id="39" dur="136" fill="hold">
                                          <p:stCondLst>
                                            <p:cond delay="864"/>
                                          </p:stCondLst>
                                        </p:cTn>
                                        <p:tgtEl>
                                          <p:spTgt spid="13"/>
                                        </p:tgtEl>
                                        <p:attrNameLst>
                                          <p:attrName>ppt_y</p:attrName>
                                        </p:attrNameLst>
                                      </p:cBhvr>
                                      <p:tavLst>
                                        <p:tav tm="0">
                                          <p:val>
                                            <p:strVal val="#ppt_y-(0.354*#ppt_w-0.172*#ppt_h)"/>
                                          </p:val>
                                        </p:tav>
                                        <p:tav tm="100000">
                                          <p:val>
                                            <p:strVal val="#ppt_y"/>
                                          </p:val>
                                        </p:tav>
                                      </p:tavLst>
                                    </p:anim>
                                  </p:childTnLst>
                                  <p:subTnLst>
                                    <p:audio>
                                      <p:cMediaNode>
                                        <p:cTn display="0" masterRel="sameClick">
                                          <p:stCondLst>
                                            <p:cond evt="begin" delay="0">
                                              <p:tn val="33"/>
                                            </p:cond>
                                          </p:stCondLst>
                                          <p:endCondLst>
                                            <p:cond evt="onStopAudio" delay="0">
                                              <p:tgtEl>
                                                <p:sldTgt/>
                                              </p:tgtEl>
                                            </p:cond>
                                          </p:endCondLst>
                                        </p:cTn>
                                        <p:tgtEl>
                                          <p:sndTgt r:embed="rId3" name="zapsplat_cartoon_boing_ascend_jaw_harp_001_24199.wav"/>
                                        </p:tgtEl>
                                      </p:cMediaNode>
                                    </p:audio>
                                  </p:subTnLst>
                                </p:cTn>
                              </p:par>
                              <p:par>
                                <p:cTn id="40" presetID="32" presetClass="emph" presetSubtype="0" repeatCount="indefinite" fill="hold" grpId="1" nodeType="withEffect">
                                  <p:stCondLst>
                                    <p:cond delay="0"/>
                                  </p:stCondLst>
                                  <p:iterate type="wd">
                                    <p:tmPct val="10000"/>
                                  </p:iterate>
                                  <p:childTnLst>
                                    <p:animRot by="120000">
                                      <p:cBhvr>
                                        <p:cTn id="41" dur="100" fill="hold">
                                          <p:stCondLst>
                                            <p:cond delay="0"/>
                                          </p:stCondLst>
                                        </p:cTn>
                                        <p:tgtEl>
                                          <p:spTgt spid="13"/>
                                        </p:tgtEl>
                                        <p:attrNameLst>
                                          <p:attrName>r</p:attrName>
                                        </p:attrNameLst>
                                      </p:cBhvr>
                                    </p:animRot>
                                    <p:animRot by="-240000">
                                      <p:cBhvr>
                                        <p:cTn id="42" dur="200" fill="hold">
                                          <p:stCondLst>
                                            <p:cond delay="200"/>
                                          </p:stCondLst>
                                        </p:cTn>
                                        <p:tgtEl>
                                          <p:spTgt spid="13"/>
                                        </p:tgtEl>
                                        <p:attrNameLst>
                                          <p:attrName>r</p:attrName>
                                        </p:attrNameLst>
                                      </p:cBhvr>
                                    </p:animRot>
                                    <p:animRot by="240000">
                                      <p:cBhvr>
                                        <p:cTn id="43" dur="200" fill="hold">
                                          <p:stCondLst>
                                            <p:cond delay="400"/>
                                          </p:stCondLst>
                                        </p:cTn>
                                        <p:tgtEl>
                                          <p:spTgt spid="13"/>
                                        </p:tgtEl>
                                        <p:attrNameLst>
                                          <p:attrName>r</p:attrName>
                                        </p:attrNameLst>
                                      </p:cBhvr>
                                    </p:animRot>
                                    <p:animRot by="-240000">
                                      <p:cBhvr>
                                        <p:cTn id="44" dur="200" fill="hold">
                                          <p:stCondLst>
                                            <p:cond delay="600"/>
                                          </p:stCondLst>
                                        </p:cTn>
                                        <p:tgtEl>
                                          <p:spTgt spid="13"/>
                                        </p:tgtEl>
                                        <p:attrNameLst>
                                          <p:attrName>r</p:attrName>
                                        </p:attrNameLst>
                                      </p:cBhvr>
                                    </p:animRot>
                                    <p:animRot by="120000">
                                      <p:cBhvr>
                                        <p:cTn id="45" dur="200" fill="hold">
                                          <p:stCondLst>
                                            <p:cond delay="800"/>
                                          </p:stCondLst>
                                        </p:cTn>
                                        <p:tgtEl>
                                          <p:spTgt spid="13"/>
                                        </p:tgtEl>
                                        <p:attrNameLst>
                                          <p:attrName>r</p:attrName>
                                        </p:attrNameLst>
                                      </p:cBhvr>
                                    </p:animRot>
                                  </p:childTnLst>
                                </p:cTn>
                              </p:par>
                            </p:childTnLst>
                          </p:cTn>
                        </p:par>
                        <p:par>
                          <p:cTn id="46" fill="hold">
                            <p:stCondLst>
                              <p:cond delay="3000"/>
                            </p:stCondLst>
                            <p:childTnLst>
                              <p:par>
                                <p:cTn id="47" presetID="2" presetClass="entr" presetSubtype="8" fill="hold" nodeType="afterEffect">
                                  <p:stCondLst>
                                    <p:cond delay="0"/>
                                  </p:stCondLst>
                                  <p:childTnLst>
                                    <p:set>
                                      <p:cBhvr>
                                        <p:cTn id="48" dur="1" fill="hold">
                                          <p:stCondLst>
                                            <p:cond delay="0"/>
                                          </p:stCondLst>
                                        </p:cTn>
                                        <p:tgtEl>
                                          <p:spTgt spid="6"/>
                                        </p:tgtEl>
                                        <p:attrNameLst>
                                          <p:attrName>style.visibility</p:attrName>
                                        </p:attrNameLst>
                                      </p:cBhvr>
                                      <p:to>
                                        <p:strVal val="visible"/>
                                      </p:to>
                                    </p:set>
                                    <p:anim calcmode="lin" valueType="num">
                                      <p:cBhvr additive="base">
                                        <p:cTn id="49" dur="3000" fill="hold"/>
                                        <p:tgtEl>
                                          <p:spTgt spid="6"/>
                                        </p:tgtEl>
                                        <p:attrNameLst>
                                          <p:attrName>ppt_x</p:attrName>
                                        </p:attrNameLst>
                                      </p:cBhvr>
                                      <p:tavLst>
                                        <p:tav tm="0">
                                          <p:val>
                                            <p:strVal val="0-#ppt_w/2"/>
                                          </p:val>
                                        </p:tav>
                                        <p:tav tm="100000">
                                          <p:val>
                                            <p:strVal val="#ppt_x"/>
                                          </p:val>
                                        </p:tav>
                                      </p:tavLst>
                                    </p:anim>
                                    <p:anim calcmode="lin" valueType="num">
                                      <p:cBhvr additive="base">
                                        <p:cTn id="50" dur="3000" fill="hold"/>
                                        <p:tgtEl>
                                          <p:spTgt spid="6"/>
                                        </p:tgtEl>
                                        <p:attrNameLst>
                                          <p:attrName>ppt_y</p:attrName>
                                        </p:attrNameLst>
                                      </p:cBhvr>
                                      <p:tavLst>
                                        <p:tav tm="0">
                                          <p:val>
                                            <p:strVal val="#ppt_y"/>
                                          </p:val>
                                        </p:tav>
                                        <p:tav tm="100000">
                                          <p:val>
                                            <p:strVal val="#ppt_y"/>
                                          </p:val>
                                        </p:tav>
                                      </p:tavLst>
                                    </p:anim>
                                  </p:childTnLst>
                                </p:cTn>
                              </p:par>
                            </p:childTnLst>
                          </p:cTn>
                        </p:par>
                        <p:par>
                          <p:cTn id="51" fill="hold">
                            <p:stCondLst>
                              <p:cond delay="6000"/>
                            </p:stCondLst>
                            <p:childTnLst>
                              <p:par>
                                <p:cTn id="52" presetID="10" presetClass="exit" presetSubtype="0" fill="hold" nodeType="afterEffect">
                                  <p:stCondLst>
                                    <p:cond delay="0"/>
                                  </p:stCondLst>
                                  <p:childTnLst>
                                    <p:animEffect transition="out" filter="fade">
                                      <p:cBhvr>
                                        <p:cTn id="53" dur="500"/>
                                        <p:tgtEl>
                                          <p:spTgt spid="14"/>
                                        </p:tgtEl>
                                      </p:cBhvr>
                                    </p:animEffect>
                                    <p:set>
                                      <p:cBhvr>
                                        <p:cTn id="54" dur="1" fill="hold">
                                          <p:stCondLst>
                                            <p:cond delay="499"/>
                                          </p:stCondLst>
                                        </p:cTn>
                                        <p:tgtEl>
                                          <p:spTgt spid="14"/>
                                        </p:tgtEl>
                                        <p:attrNameLst>
                                          <p:attrName>style.visibility</p:attrName>
                                        </p:attrNameLst>
                                      </p:cBhvr>
                                      <p:to>
                                        <p:strVal val="hidden"/>
                                      </p:to>
                                    </p:set>
                                  </p:childTnLst>
                                </p:cTn>
                              </p:par>
                              <p:par>
                                <p:cTn id="55" presetID="10" presetClass="entr" presetSubtype="0" fill="hold" nodeType="with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childTnLst>
                          </p:cTn>
                        </p:par>
                        <p:par>
                          <p:cTn id="58" fill="hold">
                            <p:stCondLst>
                              <p:cond delay="6500"/>
                            </p:stCondLst>
                            <p:childTnLst>
                              <p:par>
                                <p:cTn id="59" presetID="47" presetClass="entr" presetSubtype="0" fill="hold" nodeType="after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fade">
                                      <p:cBhvr>
                                        <p:cTn id="61" dur="1000"/>
                                        <p:tgtEl>
                                          <p:spTgt spid="7"/>
                                        </p:tgtEl>
                                      </p:cBhvr>
                                    </p:animEffect>
                                    <p:anim calcmode="lin" valueType="num">
                                      <p:cBhvr>
                                        <p:cTn id="62" dur="1000" fill="hold"/>
                                        <p:tgtEl>
                                          <p:spTgt spid="7"/>
                                        </p:tgtEl>
                                        <p:attrNameLst>
                                          <p:attrName>ppt_x</p:attrName>
                                        </p:attrNameLst>
                                      </p:cBhvr>
                                      <p:tavLst>
                                        <p:tav tm="0">
                                          <p:val>
                                            <p:strVal val="#ppt_x"/>
                                          </p:val>
                                        </p:tav>
                                        <p:tav tm="100000">
                                          <p:val>
                                            <p:strVal val="#ppt_x"/>
                                          </p:val>
                                        </p:tav>
                                      </p:tavLst>
                                    </p:anim>
                                    <p:anim calcmode="lin" valueType="num">
                                      <p:cBhvr>
                                        <p:cTn id="6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2" grpId="0"/>
      <p:bldP spid="2" grpId="1"/>
      <p:bldP spid="13" grpId="0"/>
      <p:bldP spid="1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79164" y="3379098"/>
            <a:ext cx="1760022" cy="3178966"/>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hello</a:t>
            </a:r>
          </a:p>
        </p:txBody>
      </p:sp>
      <p:pic>
        <p:nvPicPr>
          <p:cNvPr id="24" name="Scared Billy"/>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850351" y="3372937"/>
            <a:ext cx="1217648" cy="3185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9517116"/>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5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9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45037" y="3372938"/>
            <a:ext cx="1381881"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hello</a:t>
            </a:r>
          </a:p>
        </p:txBody>
      </p:sp>
      <p:pic>
        <p:nvPicPr>
          <p:cNvPr id="24" name="Scared Billy"/>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822374" y="3372937"/>
            <a:ext cx="1217648" cy="3185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570741"/>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1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5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descr="(Leo) Man Worker is Giving Ok Sign clipar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07740" y="3379099"/>
            <a:ext cx="1267613" cy="3178967"/>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hello</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010090"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7733122"/>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22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26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descr="(Leo) Man Worker is Giving Ok Sign clipar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07740" y="3379099"/>
            <a:ext cx="1267613" cy="3178967"/>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hello</a:t>
            </a:r>
          </a:p>
        </p:txBody>
      </p:sp>
      <p:pic>
        <p:nvPicPr>
          <p:cNvPr id="24" name="Scared Billy"/>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889269" y="3379099"/>
            <a:ext cx="1215293" cy="3178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752567"/>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9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3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44312" y="3372938"/>
            <a:ext cx="1763433"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hello</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919410"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8399823"/>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4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8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descr="(Leo) Man Worker is Giving Ok Sign clipar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07740" y="3379099"/>
            <a:ext cx="1267613" cy="3178967"/>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hello</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010090"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599267"/>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7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21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45037" y="3372938"/>
            <a:ext cx="1381881"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hello</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948527"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582063"/>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0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4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45037" y="3372938"/>
            <a:ext cx="1381881"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hello</a:t>
            </a:r>
          </a:p>
        </p:txBody>
      </p:sp>
      <p:pic>
        <p:nvPicPr>
          <p:cNvPr id="24" name="Scared Billy"/>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822374" y="3372938"/>
            <a:ext cx="1217648" cy="3185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7603949"/>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5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9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45033" y="3372938"/>
            <a:ext cx="1763433"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hello</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938701"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993794"/>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2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6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descr="(Leo) Man Worker is Giving Ok Sign clipar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07740" y="3379099"/>
            <a:ext cx="1267613" cy="3178967"/>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hello</a:t>
            </a:r>
          </a:p>
        </p:txBody>
      </p:sp>
      <p:pic>
        <p:nvPicPr>
          <p:cNvPr id="24" name="Scared Billy"/>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887257" y="3379099"/>
            <a:ext cx="1215293" cy="3178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8481277"/>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25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29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6" name="Hills"/>
          <p:cNvPicPr>
            <a:picLocks noChangeAspect="1"/>
          </p:cNvPicPr>
          <p:nvPr/>
        </p:nvPicPr>
        <p:blipFill rotWithShape="1">
          <a:blip r:embed="rId4"/>
          <a:srcRect l="1940" r="1940" b="70674"/>
          <a:stretch/>
        </p:blipFill>
        <p:spPr>
          <a:xfrm>
            <a:off x="-21770" y="3754242"/>
            <a:ext cx="12235542" cy="3103758"/>
          </a:xfrm>
          <a:prstGeom prst="rect">
            <a:avLst/>
          </a:prstGeom>
        </p:spPr>
      </p:pic>
      <p:sp>
        <p:nvSpPr>
          <p:cNvPr id="3" name="Textbox"/>
          <p:cNvSpPr txBox="1"/>
          <p:nvPr/>
        </p:nvSpPr>
        <p:spPr>
          <a:xfrm>
            <a:off x="836665" y="753761"/>
            <a:ext cx="6952544" cy="2456057"/>
          </a:xfrm>
          <a:prstGeom prst="rect">
            <a:avLst/>
          </a:prstGeom>
          <a:noFill/>
        </p:spPr>
        <p:txBody>
          <a:bodyPr wrap="none" rtlCol="0">
            <a:spAutoFit/>
          </a:bodyPr>
          <a:lstStyle/>
          <a:p>
            <a:pPr algn="ctr">
              <a:lnSpc>
                <a:spcPct val="80000"/>
              </a:lnSpc>
            </a:pPr>
            <a:r>
              <a:rPr lang="en-US" sz="9600" b="1" dirty="0">
                <a:ln w="38100">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urse Casual" panose="020B0606020101010101" pitchFamily="34" charset="0"/>
              </a:rPr>
              <a:t>This is Billy. </a:t>
            </a:r>
          </a:p>
          <a:p>
            <a:pPr algn="ctr">
              <a:lnSpc>
                <a:spcPct val="80000"/>
              </a:lnSpc>
            </a:pPr>
            <a:r>
              <a:rPr lang="en-US" sz="9600" b="1" dirty="0">
                <a:ln w="38100">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urse Casual" panose="020B0606020101010101" pitchFamily="34" charset="0"/>
              </a:rPr>
              <a:t>He has </a:t>
            </a:r>
            <a:r>
              <a:rPr lang="en-US" sz="9600" b="1" dirty="0">
                <a:ln w="38100">
                  <a:solidFill>
                    <a:schemeClr val="bg1"/>
                  </a:solidFill>
                  <a:prstDash val="solid"/>
                </a:ln>
                <a:solidFill>
                  <a:schemeClr val="accent6"/>
                </a:solidFill>
                <a:effectLst>
                  <a:outerShdw blurRad="12700" dist="38100" dir="2700000" algn="tl" rotWithShape="0">
                    <a:schemeClr val="accent6">
                      <a:lumMod val="60000"/>
                      <a:lumOff val="40000"/>
                    </a:schemeClr>
                  </a:outerShdw>
                </a:effectLst>
                <a:latin typeface="Curse Casual" panose="020B0606020101010101" pitchFamily="34" charset="0"/>
              </a:rPr>
              <a:t>bad luck</a:t>
            </a:r>
            <a:r>
              <a:rPr lang="en-US" sz="9600" b="1" dirty="0">
                <a:ln w="38100">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urse Casual" panose="020B0606020101010101" pitchFamily="34" charset="0"/>
              </a:rPr>
              <a:t>.</a:t>
            </a:r>
          </a:p>
        </p:txBody>
      </p:sp>
      <p:pic>
        <p:nvPicPr>
          <p:cNvPr id="4" name="Happy Billy"/>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30745" y="511036"/>
            <a:ext cx="2619631" cy="6038046"/>
          </a:xfrm>
          <a:prstGeom prst="rect">
            <a:avLst/>
          </a:prstGeom>
        </p:spPr>
      </p:pic>
      <p:pic>
        <p:nvPicPr>
          <p:cNvPr id="5" name="Worried Billy"/>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19632" y="511036"/>
            <a:ext cx="1956075" cy="6038046"/>
          </a:xfrm>
          <a:prstGeom prst="rect">
            <a:avLst/>
          </a:prstGeom>
        </p:spPr>
      </p:pic>
    </p:spTree>
    <p:extLst>
      <p:ext uri="{BB962C8B-B14F-4D97-AF65-F5344CB8AC3E}">
        <p14:creationId xmlns:p14="http://schemas.microsoft.com/office/powerpoint/2010/main" val="1248232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par>
                          <p:cTn id="16" fill="hold">
                            <p:stCondLst>
                              <p:cond delay="500"/>
                            </p:stCondLst>
                            <p:childTnLst>
                              <p:par>
                                <p:cTn id="17" presetID="10" presetClass="exit" presetSubtype="0" fill="hold" nodeType="afterEffect">
                                  <p:stCondLst>
                                    <p:cond delay="0"/>
                                  </p:stCondLst>
                                  <p:childTnLst>
                                    <p:animEffect transition="out" filter="fade">
                                      <p:cBhvr>
                                        <p:cTn id="18" dur="500"/>
                                        <p:tgtEl>
                                          <p:spTgt spid="4"/>
                                        </p:tgtEl>
                                      </p:cBhvr>
                                    </p:animEffect>
                                    <p:set>
                                      <p:cBhvr>
                                        <p:cTn id="19" dur="1" fill="hold">
                                          <p:stCondLst>
                                            <p:cond delay="499"/>
                                          </p:stCondLst>
                                        </p:cTn>
                                        <p:tgtEl>
                                          <p:spTgt spid="4"/>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45037" y="3372938"/>
            <a:ext cx="1381881"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hello</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975685"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136550"/>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20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24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descr="(Leo) Man Worker is Giving Ok Sign clipar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07740" y="3379099"/>
            <a:ext cx="1267613" cy="3178967"/>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hello</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010090"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803025"/>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3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7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descr="(Leo) Man Worker is Giving Ok Sign clipar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07740" y="3379099"/>
            <a:ext cx="1267613" cy="3178967"/>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hello</a:t>
            </a:r>
          </a:p>
        </p:txBody>
      </p:sp>
      <p:pic>
        <p:nvPicPr>
          <p:cNvPr id="24" name="Scared Billy"/>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887257" y="3379099"/>
            <a:ext cx="1215293" cy="3178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0165300"/>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6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20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66147" y="3372938"/>
            <a:ext cx="1381881"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hello</a:t>
            </a:r>
          </a:p>
        </p:txBody>
      </p:sp>
      <p:pic>
        <p:nvPicPr>
          <p:cNvPr id="24" name="Scared Billy"/>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852855" y="3372938"/>
            <a:ext cx="1217648" cy="3185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0448133"/>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8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2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68040" y="3372938"/>
            <a:ext cx="1763433"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hello</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962985"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7303941"/>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0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4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descr="(Leo) Man Worker is Giving Ok Sign clipar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07740" y="3379099"/>
            <a:ext cx="1267613" cy="3178967"/>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hello</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010090"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103725"/>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9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23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603969" y="3372938"/>
            <a:ext cx="1763433"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hello</a:t>
            </a:r>
          </a:p>
        </p:txBody>
      </p:sp>
      <p:pic>
        <p:nvPicPr>
          <p:cNvPr id="24" name="Scared Billy"/>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883531" y="3372937"/>
            <a:ext cx="1217648" cy="3185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6739687"/>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4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8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32337" y="3372938"/>
            <a:ext cx="1381881"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hello</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950285"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744999"/>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23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27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36790" y="3372938"/>
            <a:ext cx="1381881"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hello</a:t>
            </a:r>
          </a:p>
        </p:txBody>
      </p:sp>
      <p:pic>
        <p:nvPicPr>
          <p:cNvPr id="24" name="Scared Billy"/>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827453" y="3372937"/>
            <a:ext cx="1217648" cy="3185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579963"/>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1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5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73887" y="3372938"/>
            <a:ext cx="1763433"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hello</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962985"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9857273"/>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20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24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8"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Background Clouds"/>
          <p:cNvPicPr>
            <a:picLocks noChangeAspect="1"/>
          </p:cNvPicPr>
          <p:nvPr/>
        </p:nvPicPr>
        <p:blipFill rotWithShape="1">
          <a:blip r:embed="rId5">
            <a:grayscl/>
            <a:extLst>
              <a:ext uri="{BEBA8EAE-BF5A-486C-A8C5-ECC9F3942E4B}">
                <a14:imgProps xmlns:a14="http://schemas.microsoft.com/office/drawing/2010/main">
                  <a14:imgLayer r:embed="rId6">
                    <a14:imgEffect>
                      <a14:brightnessContrast bright="-40000" contrast="-40000"/>
                    </a14:imgEffect>
                  </a14:imgLayer>
                </a14:imgProps>
              </a:ext>
            </a:extLst>
          </a:blip>
          <a:srcRect l="8211" r="4260" b="8614"/>
          <a:stretch/>
        </p:blipFill>
        <p:spPr>
          <a:xfrm>
            <a:off x="-14068" y="1340859"/>
            <a:ext cx="12209147" cy="5510108"/>
          </a:xfrm>
          <a:prstGeom prst="rect">
            <a:avLst/>
          </a:prstGeom>
        </p:spPr>
      </p:pic>
      <p:pic>
        <p:nvPicPr>
          <p:cNvPr id="10" name="Hills"/>
          <p:cNvPicPr>
            <a:picLocks noChangeAspect="1"/>
          </p:cNvPicPr>
          <p:nvPr/>
        </p:nvPicPr>
        <p:blipFill rotWithShape="1">
          <a:blip r:embed="rId7"/>
          <a:srcRect l="1940" r="1940" b="70674"/>
          <a:stretch/>
        </p:blipFill>
        <p:spPr>
          <a:xfrm>
            <a:off x="-21770" y="3754242"/>
            <a:ext cx="12235542" cy="3103758"/>
          </a:xfrm>
          <a:prstGeom prst="rect">
            <a:avLst/>
          </a:prstGeom>
        </p:spPr>
      </p:pic>
      <p:sp>
        <p:nvSpPr>
          <p:cNvPr id="3" name="Textbox"/>
          <p:cNvSpPr txBox="1"/>
          <p:nvPr/>
        </p:nvSpPr>
        <p:spPr>
          <a:xfrm>
            <a:off x="379464" y="753761"/>
            <a:ext cx="7361311" cy="2456057"/>
          </a:xfrm>
          <a:prstGeom prst="rect">
            <a:avLst/>
          </a:prstGeom>
          <a:noFill/>
        </p:spPr>
        <p:txBody>
          <a:bodyPr wrap="none" rtlCol="0">
            <a:spAutoFit/>
          </a:bodyPr>
          <a:lstStyle/>
          <a:p>
            <a:pPr algn="ctr">
              <a:lnSpc>
                <a:spcPct val="80000"/>
              </a:lnSpc>
            </a:pPr>
            <a:r>
              <a:rPr lang="en-US" sz="9600" b="1" dirty="0">
                <a:ln w="38100">
                  <a:solidFill>
                    <a:schemeClr val="bg1"/>
                  </a:solidFill>
                  <a:prstDash val="solid"/>
                </a:ln>
                <a:solidFill>
                  <a:schemeClr val="bg2">
                    <a:lumMod val="75000"/>
                  </a:schemeClr>
                </a:solidFill>
                <a:effectLst>
                  <a:outerShdw blurRad="12700" dist="38100" dir="2700000" algn="tl" rotWithShape="0">
                    <a:schemeClr val="tx1">
                      <a:lumMod val="75000"/>
                      <a:lumOff val="25000"/>
                    </a:schemeClr>
                  </a:outerShdw>
                </a:effectLst>
                <a:latin typeface="Curse Casual" panose="020B0606020101010101" pitchFamily="34" charset="0"/>
              </a:rPr>
              <a:t>Dark clouds </a:t>
            </a:r>
            <a:r>
              <a:rPr lang="en-US" sz="9600" b="1" dirty="0">
                <a:ln w="38100">
                  <a:solidFill>
                    <a:schemeClr val="bg1"/>
                  </a:solidFill>
                  <a:prstDash val="solid"/>
                </a:ln>
                <a:solidFill>
                  <a:schemeClr val="accent5"/>
                </a:solidFill>
                <a:effectLst>
                  <a:outerShdw blurRad="12700" dist="38100" dir="2700000" algn="tl" rotWithShape="0">
                    <a:schemeClr val="accent5">
                      <a:lumMod val="75000"/>
                    </a:schemeClr>
                  </a:outerShdw>
                </a:effectLst>
                <a:latin typeface="Curse Casual" panose="020B0606020101010101" pitchFamily="34" charset="0"/>
              </a:rPr>
              <a:t>like</a:t>
            </a:r>
            <a:br>
              <a:rPr lang="en-US" sz="9600" b="1" dirty="0">
                <a:ln w="38100">
                  <a:solidFill>
                    <a:schemeClr val="bg1"/>
                  </a:solidFill>
                  <a:prstDash val="solid"/>
                </a:ln>
                <a:solidFill>
                  <a:schemeClr val="accent5"/>
                </a:solidFill>
                <a:effectLst>
                  <a:outerShdw blurRad="12700" dist="38100" dir="2700000" algn="tl" rotWithShape="0">
                    <a:schemeClr val="accent5">
                      <a:lumMod val="75000"/>
                    </a:schemeClr>
                  </a:outerShdw>
                </a:effectLst>
                <a:latin typeface="Curse Casual" panose="020B0606020101010101" pitchFamily="34" charset="0"/>
              </a:rPr>
            </a:br>
            <a:r>
              <a:rPr lang="en-US" sz="9600" b="1" dirty="0">
                <a:ln w="38100">
                  <a:solidFill>
                    <a:schemeClr val="bg1"/>
                  </a:solidFill>
                  <a:prstDash val="solid"/>
                </a:ln>
                <a:solidFill>
                  <a:schemeClr val="accent5"/>
                </a:solidFill>
                <a:effectLst>
                  <a:outerShdw blurRad="12700" dist="38100" dir="2700000" algn="tl" rotWithShape="0">
                    <a:schemeClr val="accent5">
                      <a:lumMod val="75000"/>
                    </a:schemeClr>
                  </a:outerShdw>
                </a:effectLst>
                <a:latin typeface="Curse Casual" panose="020B0606020101010101" pitchFamily="34" charset="0"/>
              </a:rPr>
              <a:t>to follow him…</a:t>
            </a:r>
          </a:p>
        </p:txBody>
      </p:sp>
      <p:pic>
        <p:nvPicPr>
          <p:cNvPr id="5" name="Worried Bill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315273" y="2829696"/>
            <a:ext cx="1249618" cy="3857343"/>
          </a:xfrm>
          <a:prstGeom prst="rect">
            <a:avLst/>
          </a:prstGeom>
        </p:spPr>
      </p:pic>
      <p:pic>
        <p:nvPicPr>
          <p:cNvPr id="2" name="Scared Billy"/>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02767" y="2829696"/>
            <a:ext cx="1474629" cy="3857343"/>
          </a:xfrm>
          <a:prstGeom prst="rect">
            <a:avLst/>
          </a:prstGeom>
        </p:spPr>
      </p:pic>
      <p:pic>
        <p:nvPicPr>
          <p:cNvPr id="7" name="Angry Clouds"/>
          <p:cNvPicPr>
            <a:picLocks noChangeAspect="1"/>
          </p:cNvPicPr>
          <p:nvPr/>
        </p:nvPicPr>
        <p:blipFill>
          <a:blip r:embed="rId10"/>
          <a:stretch>
            <a:fillRect/>
          </a:stretch>
        </p:blipFill>
        <p:spPr>
          <a:xfrm>
            <a:off x="7839631" y="142146"/>
            <a:ext cx="4135380" cy="2022121"/>
          </a:xfrm>
          <a:prstGeom prst="rect">
            <a:avLst/>
          </a:prstGeom>
        </p:spPr>
      </p:pic>
    </p:spTree>
    <p:extLst>
      <p:ext uri="{BB962C8B-B14F-4D97-AF65-F5344CB8AC3E}">
        <p14:creationId xmlns:p14="http://schemas.microsoft.com/office/powerpoint/2010/main" val="50766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4000"/>
                                        <p:tgtEl>
                                          <p:spTgt spid="8"/>
                                        </p:tgtEl>
                                      </p:cBhvr>
                                    </p:animEffect>
                                  </p:childTnLst>
                                </p:cTn>
                              </p:par>
                              <p:par>
                                <p:cTn id="13" presetID="2" presetClass="entr" presetSubtype="2"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4000" fill="hold"/>
                                        <p:tgtEl>
                                          <p:spTgt spid="7"/>
                                        </p:tgtEl>
                                        <p:attrNameLst>
                                          <p:attrName>ppt_x</p:attrName>
                                        </p:attrNameLst>
                                      </p:cBhvr>
                                      <p:tavLst>
                                        <p:tav tm="0">
                                          <p:val>
                                            <p:strVal val="1+#ppt_w/2"/>
                                          </p:val>
                                        </p:tav>
                                        <p:tav tm="100000">
                                          <p:val>
                                            <p:strVal val="#ppt_x"/>
                                          </p:val>
                                        </p:tav>
                                      </p:tavLst>
                                    </p:anim>
                                    <p:anim calcmode="lin" valueType="num">
                                      <p:cBhvr additive="base">
                                        <p:cTn id="16" dur="4000" fill="hold"/>
                                        <p:tgtEl>
                                          <p:spTgt spid="7"/>
                                        </p:tgtEl>
                                        <p:attrNameLst>
                                          <p:attrName>ppt_y</p:attrName>
                                        </p:attrNameLst>
                                      </p:cBhvr>
                                      <p:tavLst>
                                        <p:tav tm="0">
                                          <p:val>
                                            <p:strVal val="#ppt_y"/>
                                          </p:val>
                                        </p:tav>
                                        <p:tav tm="100000">
                                          <p:val>
                                            <p:strVal val="#ppt_y"/>
                                          </p:val>
                                        </p:tav>
                                      </p:tavLst>
                                    </p:anim>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4000"/>
                                        <p:tgtEl>
                                          <p:spTgt spid="9"/>
                                        </p:tgtEl>
                                      </p:cBhvr>
                                    </p:animEffect>
                                  </p:childTnLst>
                                  <p:subTnLst>
                                    <p:audio>
                                      <p:cMediaNode>
                                        <p:cTn display="0" masterRel="sameClick">
                                          <p:stCondLst>
                                            <p:cond evt="begin" delay="0">
                                              <p:tn val="17"/>
                                            </p:cond>
                                          </p:stCondLst>
                                          <p:endCondLst>
                                            <p:cond evt="onStopAudio" delay="0">
                                              <p:tgtEl>
                                                <p:sldTgt/>
                                              </p:tgtEl>
                                            </p:cond>
                                          </p:endCondLst>
                                        </p:cTn>
                                        <p:tgtEl>
                                          <p:sndTgt r:embed="rId3" name="zapsplat_cartoon_villain_horns_musical_12667.wav"/>
                                        </p:tgtEl>
                                      </p:cMediaNode>
                                    </p:audio>
                                  </p:subTnLst>
                                </p:cTn>
                              </p:par>
                            </p:childTnLst>
                          </p:cTn>
                        </p:par>
                        <p:par>
                          <p:cTn id="20" fill="hold">
                            <p:stCondLst>
                              <p:cond delay="4000"/>
                            </p:stCondLst>
                            <p:childTnLst>
                              <p:par>
                                <p:cTn id="21" presetID="10" presetClass="exit" presetSubtype="0" fill="hold" nodeType="afterEffect">
                                  <p:stCondLst>
                                    <p:cond delay="0"/>
                                  </p:stCondLst>
                                  <p:childTnLst>
                                    <p:animEffect transition="out" filter="fade">
                                      <p:cBhvr>
                                        <p:cTn id="22" dur="500"/>
                                        <p:tgtEl>
                                          <p:spTgt spid="5"/>
                                        </p:tgtEl>
                                      </p:cBhvr>
                                    </p:animEffect>
                                    <p:set>
                                      <p:cBhvr>
                                        <p:cTn id="23" dur="1" fill="hold">
                                          <p:stCondLst>
                                            <p:cond delay="499"/>
                                          </p:stCondLst>
                                        </p:cTn>
                                        <p:tgtEl>
                                          <p:spTgt spid="5"/>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descr="(Leo) Man Worker is Giving Ok Sign clipar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07740" y="3379099"/>
            <a:ext cx="1267613" cy="3178967"/>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hello</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010090"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4648213"/>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6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0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19841" y="3372938"/>
            <a:ext cx="1381881"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hello</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932079"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1497602"/>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8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22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descr="(Leo) Man Worker is Giving Ok Sign clipar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07740" y="3379099"/>
            <a:ext cx="1267613" cy="3178967"/>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hello</a:t>
            </a:r>
          </a:p>
        </p:txBody>
      </p:sp>
      <p:pic>
        <p:nvPicPr>
          <p:cNvPr id="24" name="Scared Billy"/>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887257" y="3379099"/>
            <a:ext cx="1215293" cy="3178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129414"/>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21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25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17529" y="3372938"/>
            <a:ext cx="1763433"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hello</a:t>
            </a:r>
          </a:p>
        </p:txBody>
      </p:sp>
      <p:pic>
        <p:nvPicPr>
          <p:cNvPr id="24" name="Scared Billy"/>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782891" y="3372937"/>
            <a:ext cx="1217648" cy="3185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7991723"/>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4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8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79823" y="3372938"/>
            <a:ext cx="1763433"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hello</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980321"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0319118"/>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0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4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descr="(Leo) Man Worker is Giving Ok Sign clipar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07740" y="3379099"/>
            <a:ext cx="1267613" cy="3178967"/>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hello</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010090"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1137881"/>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6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20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32337" y="3372938"/>
            <a:ext cx="1381881"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hello</a:t>
            </a:r>
          </a:p>
        </p:txBody>
      </p:sp>
      <p:pic>
        <p:nvPicPr>
          <p:cNvPr id="24" name="Scared Billy"/>
          <p:cNvPicPr>
            <a:picLocks noChangeAspect="1" noChangeArrowheads="1"/>
          </p:cNvPicPr>
          <p:nvPr/>
        </p:nvPicPr>
        <p:blipFill>
          <a:blip r:embed="rId14" cstate="print">
            <a:extLst>
              <a:ext uri="{28A0092B-C50C-407E-A947-70E740481C1C}">
                <a14:useLocalDpi xmlns:a14="http://schemas.microsoft.com/office/drawing/2010/main" val="0"/>
              </a:ext>
            </a:extLst>
          </a:blip>
          <a:stretch>
            <a:fillRect/>
          </a:stretch>
        </p:blipFill>
        <p:spPr bwMode="auto">
          <a:xfrm>
            <a:off x="8815029" y="3372937"/>
            <a:ext cx="1217648" cy="3185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5366959"/>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5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9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descr="(Leo) Man Worker is Giving Ok Sign clipar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707740" y="3379099"/>
            <a:ext cx="1267613" cy="3178967"/>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hello</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9010090"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648378"/>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5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9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14" name="TextBox"/>
          <p:cNvSpPr txBox="1"/>
          <p:nvPr/>
        </p:nvSpPr>
        <p:spPr>
          <a:xfrm>
            <a:off x="1845717" y="5427335"/>
            <a:ext cx="4634603" cy="490904"/>
          </a:xfrm>
          <a:prstGeom prst="rect">
            <a:avLst/>
          </a:prstGeom>
          <a:noFill/>
        </p:spPr>
        <p:txBody>
          <a:bodyPr wrap="none" rtlCol="0" anchor="ctr">
            <a:spAutoFit/>
          </a:bodyPr>
          <a:lstStyle/>
          <a:p>
            <a:pPr algn="ctr">
              <a:lnSpc>
                <a:spcPct val="70000"/>
              </a:lnSpc>
            </a:pPr>
            <a:r>
              <a:rPr lang="en-US" sz="3700" dirty="0">
                <a:solidFill>
                  <a:schemeClr val="bg1"/>
                </a:solidFill>
                <a:latin typeface="Monkirta Pursuit NC" panose="02040503050101080101" pitchFamily="18" charset="0"/>
              </a:rPr>
              <a:t>READY FOR LAUNCH</a:t>
            </a:r>
          </a:p>
        </p:txBody>
      </p:sp>
      <p:pic>
        <p:nvPicPr>
          <p:cNvPr id="115" name="Missile Shadow 1"/>
          <p:cNvPicPr>
            <a:picLocks noChangeAspect="1"/>
          </p:cNvPicPr>
          <p:nvPr/>
        </p:nvPicPr>
        <p:blipFill>
          <a:blip r:embed="rId7">
            <a:extLst/>
          </a:blip>
          <a:stretch>
            <a:fillRect/>
          </a:stretch>
        </p:blipFill>
        <p:spPr>
          <a:xfrm rot="16200000">
            <a:off x="279504" y="2897736"/>
            <a:ext cx="3083655" cy="1143079"/>
          </a:xfrm>
          <a:prstGeom prst="rect">
            <a:avLst/>
          </a:prstGeom>
          <a:effectLst/>
        </p:spPr>
      </p:pic>
      <p:pic>
        <p:nvPicPr>
          <p:cNvPr id="122" name="Missile Shadow 2"/>
          <p:cNvPicPr>
            <a:picLocks noChangeAspect="1"/>
          </p:cNvPicPr>
          <p:nvPr/>
        </p:nvPicPr>
        <p:blipFill>
          <a:blip r:embed="rId7">
            <a:extLst/>
          </a:blip>
          <a:stretch>
            <a:fillRect/>
          </a:stretch>
        </p:blipFill>
        <p:spPr>
          <a:xfrm rot="16200000">
            <a:off x="1503053" y="1909313"/>
            <a:ext cx="3083655" cy="1143079"/>
          </a:xfrm>
          <a:prstGeom prst="rect">
            <a:avLst/>
          </a:prstGeom>
          <a:effectLst/>
        </p:spPr>
      </p:pic>
      <p:pic>
        <p:nvPicPr>
          <p:cNvPr id="123" name="Missile Shadow 3"/>
          <p:cNvPicPr>
            <a:picLocks noChangeAspect="1"/>
          </p:cNvPicPr>
          <p:nvPr/>
        </p:nvPicPr>
        <p:blipFill>
          <a:blip r:embed="rId7">
            <a:extLst/>
          </a:blip>
          <a:stretch>
            <a:fillRect/>
          </a:stretch>
        </p:blipFill>
        <p:spPr>
          <a:xfrm rot="16200000">
            <a:off x="2726603" y="2897736"/>
            <a:ext cx="3083655" cy="1143079"/>
          </a:xfrm>
          <a:prstGeom prst="rect">
            <a:avLst/>
          </a:prstGeom>
          <a:effectLst/>
        </p:spPr>
      </p:pic>
      <p:pic>
        <p:nvPicPr>
          <p:cNvPr id="124" name="Missile Shadow 4"/>
          <p:cNvPicPr>
            <a:picLocks noChangeAspect="1"/>
          </p:cNvPicPr>
          <p:nvPr/>
        </p:nvPicPr>
        <p:blipFill>
          <a:blip r:embed="rId7">
            <a:extLst/>
          </a:blip>
          <a:stretch>
            <a:fillRect/>
          </a:stretch>
        </p:blipFill>
        <p:spPr>
          <a:xfrm rot="16200000">
            <a:off x="3950153" y="1909313"/>
            <a:ext cx="3083655" cy="1143079"/>
          </a:xfrm>
          <a:prstGeom prst="rect">
            <a:avLst/>
          </a:prstGeom>
          <a:effectLst/>
        </p:spPr>
      </p:pic>
      <p:pic>
        <p:nvPicPr>
          <p:cNvPr id="125" name="Missile Shadow 5"/>
          <p:cNvPicPr>
            <a:picLocks noChangeAspect="1"/>
          </p:cNvPicPr>
          <p:nvPr/>
        </p:nvPicPr>
        <p:blipFill>
          <a:blip r:embed="rId7">
            <a:extLst/>
          </a:blip>
          <a:stretch>
            <a:fillRect/>
          </a:stretch>
        </p:blipFill>
        <p:spPr>
          <a:xfrm rot="16200000">
            <a:off x="5173702" y="2897736"/>
            <a:ext cx="3083655" cy="1143079"/>
          </a:xfrm>
          <a:prstGeom prst="rect">
            <a:avLst/>
          </a:prstGeom>
          <a:effectLst/>
        </p:spPr>
      </p:pic>
      <p:pic>
        <p:nvPicPr>
          <p:cNvPr id="126" name="Missile 1"/>
          <p:cNvPicPr>
            <a:picLocks noChangeAspect="1"/>
          </p:cNvPicPr>
          <p:nvPr/>
        </p:nvPicPr>
        <p:blipFill>
          <a:blip r:embed="rId8"/>
          <a:stretch>
            <a:fillRect/>
          </a:stretch>
        </p:blipFill>
        <p:spPr>
          <a:xfrm rot="16200000">
            <a:off x="280811" y="2897736"/>
            <a:ext cx="3083655" cy="1143079"/>
          </a:xfrm>
          <a:prstGeom prst="rect">
            <a:avLst/>
          </a:prstGeom>
          <a:effectLst>
            <a:glow rad="114300">
              <a:schemeClr val="bg1">
                <a:alpha val="8000"/>
              </a:schemeClr>
            </a:glow>
          </a:effectLst>
        </p:spPr>
      </p:pic>
      <p:sp>
        <p:nvSpPr>
          <p:cNvPr id="70" name="TextBox Outline"/>
          <p:cNvSpPr txBox="1"/>
          <p:nvPr/>
        </p:nvSpPr>
        <p:spPr>
          <a:xfrm>
            <a:off x="8626048" y="2674370"/>
            <a:ext cx="2553904" cy="1446550"/>
          </a:xfrm>
          <a:prstGeom prst="rect">
            <a:avLst/>
          </a:prstGeom>
          <a:noFill/>
        </p:spPr>
        <p:txBody>
          <a:bodyPr wrap="none" rtlCol="0">
            <a:spAutoFit/>
          </a:bodyPr>
          <a:lstStyle/>
          <a:p>
            <a:pPr algn="ctr"/>
            <a:r>
              <a:rPr lang="en-US" sz="8800" dirty="0">
                <a:ln w="190500">
                  <a:solidFill>
                    <a:schemeClr val="bg1"/>
                  </a:solidFill>
                </a:ln>
                <a:solidFill>
                  <a:schemeClr val="bg1">
                    <a:lumMod val="75000"/>
                  </a:schemeClr>
                </a:solidFill>
                <a:latin typeface="Hauser" panose="02000500000000000000" pitchFamily="2" charset="0"/>
              </a:rPr>
              <a:t>fire!</a:t>
            </a:r>
          </a:p>
        </p:txBody>
      </p:sp>
      <p:sp>
        <p:nvSpPr>
          <p:cNvPr id="71" name="TextBox"/>
          <p:cNvSpPr txBox="1"/>
          <p:nvPr/>
        </p:nvSpPr>
        <p:spPr>
          <a:xfrm>
            <a:off x="8626048" y="2667226"/>
            <a:ext cx="2553904" cy="1446550"/>
          </a:xfrm>
          <a:prstGeom prst="rect">
            <a:avLst/>
          </a:prstGeom>
          <a:noFill/>
        </p:spPr>
        <p:txBody>
          <a:bodyPr wrap="none" rtlCol="0">
            <a:spAutoFit/>
            <a:scene3d>
              <a:camera prst="orthographicFront"/>
              <a:lightRig rig="balanced" dir="t"/>
            </a:scene3d>
            <a:sp3d extrusionH="57150" contourW="12700" prstMaterial="softEdge">
              <a:bevelT w="101600" h="88900" prst="cross"/>
              <a:bevelB w="12700"/>
              <a:extrusionClr>
                <a:schemeClr val="bg1">
                  <a:lumMod val="50000"/>
                </a:schemeClr>
              </a:extrusionClr>
              <a:contourClr>
                <a:schemeClr val="bg1">
                  <a:lumMod val="50000"/>
                </a:schemeClr>
              </a:contourClr>
            </a:sp3d>
          </a:bodyPr>
          <a:lstStyle/>
          <a:p>
            <a:pPr algn="ctr"/>
            <a:r>
              <a:rPr lang="en-US" sz="8800" dirty="0">
                <a:ln w="3175">
                  <a:solidFill>
                    <a:schemeClr val="tx1"/>
                  </a:solidFill>
                </a:ln>
                <a:gradFill>
                  <a:gsLst>
                    <a:gs pos="1869">
                      <a:srgbClr val="6F85A0"/>
                    </a:gs>
                    <a:gs pos="43000">
                      <a:srgbClr val="E6EEED"/>
                    </a:gs>
                    <a:gs pos="68000">
                      <a:srgbClr val="768594"/>
                    </a:gs>
                    <a:gs pos="88000">
                      <a:srgbClr val="E6EEED"/>
                    </a:gs>
                  </a:gsLst>
                  <a:lin ang="5400000"/>
                </a:gradFill>
                <a:latin typeface="Hauser" panose="02000500000000000000" pitchFamily="2" charset="0"/>
              </a:rPr>
              <a:t>fire!</a:t>
            </a:r>
          </a:p>
        </p:txBody>
      </p:sp>
      <p:sp>
        <p:nvSpPr>
          <p:cNvPr id="69" name="Digital Text SFX"/>
          <p:cNvSpPr/>
          <p:nvPr/>
        </p:nvSpPr>
        <p:spPr>
          <a:xfrm>
            <a:off x="12000271" y="429151"/>
            <a:ext cx="191729" cy="191729"/>
          </a:xfrm>
          <a:prstGeom prst="rect">
            <a:avLst/>
          </a:prstGeom>
          <a:solidFill>
            <a:srgbClr val="00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aunch Button">
            <a:hlinkClick r:id="rId9" action="ppaction://hlinksldjump"/>
          </p:cNvPr>
          <p:cNvPicPr>
            <a:picLocks noChangeAspect="1"/>
          </p:cNvPicPr>
          <p:nvPr/>
        </p:nvPicPr>
        <p:blipFill>
          <a:blip r:embed="rId10"/>
          <a:stretch>
            <a:fillRect/>
          </a:stretch>
        </p:blipFill>
        <p:spPr>
          <a:xfrm>
            <a:off x="8839683" y="774133"/>
            <a:ext cx="2176461" cy="2182557"/>
          </a:xfrm>
          <a:prstGeom prst="rect">
            <a:avLst/>
          </a:prstGeom>
        </p:spPr>
      </p:pic>
    </p:spTree>
    <p:extLst>
      <p:ext uri="{BB962C8B-B14F-4D97-AF65-F5344CB8AC3E}">
        <p14:creationId xmlns:p14="http://schemas.microsoft.com/office/powerpoint/2010/main" val="4044554494"/>
      </p:ext>
    </p:extLst>
  </p:cSld>
  <p:clrMapOvr>
    <a:masterClrMapping/>
  </p:clrMapOvr>
  <mc:AlternateContent xmlns:mc="http://schemas.openxmlformats.org/markup-compatibility/2006" xmlns:p14="http://schemas.microsoft.com/office/powerpoint/2010/main">
    <mc:Choice Requires="p14">
      <p:transition spd="slow" p14:dur="3000" advClick="0">
        <p14:flash/>
        <p:sndAc>
          <p:stSnd>
            <p:snd r:embed="rId3" name="Computer Startup - Missile Screen SFX.wav"/>
          </p:stSnd>
        </p:sndAc>
      </p:transition>
    </mc:Choice>
    <mc:Fallback xmlns="">
      <p:transition spd="slow" advClick="0">
        <p:fade/>
        <p:sndAc>
          <p:stSnd>
            <p:snd r:embed="rId12" name="Computer Startup - Missile Screen SFX.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Computer Beep - Missile Screen SFX.wav"/>
                                        </p:tgtEl>
                                      </p:cMediaNode>
                                    </p:audio>
                                  </p:subTnLst>
                                </p:cTn>
                              </p:par>
                              <p:par>
                                <p:cTn id="7" presetID="1" presetClass="entr" presetSubtype="0" fill="hold" grpId="0" nodeType="withEffect">
                                  <p:stCondLst>
                                    <p:cond delay="500"/>
                                  </p:stCondLst>
                                  <p:iterate type="lt">
                                    <p:tmAbs val="70"/>
                                  </p:iterate>
                                  <p:childTnLst>
                                    <p:set>
                                      <p:cBhvr>
                                        <p:cTn id="8" dur="1" fill="hold">
                                          <p:stCondLst>
                                            <p:cond delay="0"/>
                                          </p:stCondLst>
                                        </p:cTn>
                                        <p:tgtEl>
                                          <p:spTgt spid="114"/>
                                        </p:tgtEl>
                                        <p:attrNameLst>
                                          <p:attrName>style.visibility</p:attrName>
                                        </p:attrNameLst>
                                      </p:cBhvr>
                                      <p:to>
                                        <p:strVal val="visible"/>
                                      </p:to>
                                    </p:set>
                                  </p:childTnLst>
                                </p:cTn>
                              </p:par>
                              <p:par>
                                <p:cTn id="9" presetID="10" presetClass="entr" presetSubtype="0" fill="hold" grpId="0" nodeType="withEffect">
                                  <p:stCondLst>
                                    <p:cond delay="500"/>
                                  </p:stCondLst>
                                  <p:childTnLst>
                                    <p:set>
                                      <p:cBhvr>
                                        <p:cTn id="10" dur="1" fill="hold">
                                          <p:stCondLst>
                                            <p:cond delay="0"/>
                                          </p:stCondLst>
                                        </p:cTn>
                                        <p:tgtEl>
                                          <p:spTgt spid="69"/>
                                        </p:tgtEl>
                                        <p:attrNameLst>
                                          <p:attrName>style.visibility</p:attrName>
                                        </p:attrNameLst>
                                      </p:cBhvr>
                                      <p:to>
                                        <p:strVal val="visible"/>
                                      </p:to>
                                    </p:set>
                                    <p:animEffect transition="in" filter="fade">
                                      <p:cBhvr>
                                        <p:cTn id="11" dur="500"/>
                                        <p:tgtEl>
                                          <p:spTgt spid="69"/>
                                        </p:tgtEl>
                                      </p:cBhvr>
                                    </p:animEffect>
                                  </p:childTnLst>
                                  <p:subTnLst>
                                    <p:audio>
                                      <p:cMediaNode>
                                        <p:cTn display="0" masterRel="sameClick">
                                          <p:stCondLst>
                                            <p:cond evt="begin" delay="0">
                                              <p:tn val="9"/>
                                            </p:cond>
                                          </p:stCondLst>
                                          <p:endCondLst>
                                            <p:cond evt="onStopAudio" delay="0">
                                              <p:tgtEl>
                                                <p:sldTgt/>
                                              </p:tgtEl>
                                            </p:cond>
                                          </p:endCondLst>
                                        </p:cTn>
                                        <p:tgtEl>
                                          <p:sndTgt r:embed="rId5" name="Digital Text - Missile Screen SFX.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69"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14" name="TextBox"/>
          <p:cNvSpPr txBox="1"/>
          <p:nvPr/>
        </p:nvSpPr>
        <p:spPr>
          <a:xfrm>
            <a:off x="1845717" y="5427335"/>
            <a:ext cx="4634603" cy="490904"/>
          </a:xfrm>
          <a:prstGeom prst="rect">
            <a:avLst/>
          </a:prstGeom>
          <a:noFill/>
        </p:spPr>
        <p:txBody>
          <a:bodyPr wrap="none" rtlCol="0" anchor="ctr">
            <a:spAutoFit/>
          </a:bodyPr>
          <a:lstStyle/>
          <a:p>
            <a:pPr algn="ctr">
              <a:lnSpc>
                <a:spcPct val="70000"/>
              </a:lnSpc>
            </a:pPr>
            <a:r>
              <a:rPr lang="en-US" sz="3700" dirty="0">
                <a:solidFill>
                  <a:schemeClr val="bg1"/>
                </a:solidFill>
                <a:latin typeface="Monkirta Pursuit NC" panose="02040503050101080101" pitchFamily="18" charset="0"/>
              </a:rPr>
              <a:t>READY FOR LAUNCH</a:t>
            </a:r>
          </a:p>
        </p:txBody>
      </p:sp>
      <p:pic>
        <p:nvPicPr>
          <p:cNvPr id="115" name="Missile Shadow 1"/>
          <p:cNvPicPr>
            <a:picLocks noChangeAspect="1"/>
          </p:cNvPicPr>
          <p:nvPr/>
        </p:nvPicPr>
        <p:blipFill>
          <a:blip r:embed="rId7">
            <a:extLst/>
          </a:blip>
          <a:stretch>
            <a:fillRect/>
          </a:stretch>
        </p:blipFill>
        <p:spPr>
          <a:xfrm rot="16200000">
            <a:off x="279504" y="2897736"/>
            <a:ext cx="3083655" cy="1143079"/>
          </a:xfrm>
          <a:prstGeom prst="rect">
            <a:avLst/>
          </a:prstGeom>
          <a:effectLst/>
        </p:spPr>
      </p:pic>
      <p:pic>
        <p:nvPicPr>
          <p:cNvPr id="122" name="Missile Shadow 2"/>
          <p:cNvPicPr>
            <a:picLocks noChangeAspect="1"/>
          </p:cNvPicPr>
          <p:nvPr/>
        </p:nvPicPr>
        <p:blipFill>
          <a:blip r:embed="rId7">
            <a:extLst/>
          </a:blip>
          <a:stretch>
            <a:fillRect/>
          </a:stretch>
        </p:blipFill>
        <p:spPr>
          <a:xfrm rot="16200000">
            <a:off x="1503053" y="1909313"/>
            <a:ext cx="3083655" cy="1143079"/>
          </a:xfrm>
          <a:prstGeom prst="rect">
            <a:avLst/>
          </a:prstGeom>
          <a:effectLst/>
        </p:spPr>
      </p:pic>
      <p:pic>
        <p:nvPicPr>
          <p:cNvPr id="123" name="Missile Shadow 3"/>
          <p:cNvPicPr>
            <a:picLocks noChangeAspect="1"/>
          </p:cNvPicPr>
          <p:nvPr/>
        </p:nvPicPr>
        <p:blipFill>
          <a:blip r:embed="rId7">
            <a:extLst/>
          </a:blip>
          <a:stretch>
            <a:fillRect/>
          </a:stretch>
        </p:blipFill>
        <p:spPr>
          <a:xfrm rot="16200000">
            <a:off x="2726603" y="2897736"/>
            <a:ext cx="3083655" cy="1143079"/>
          </a:xfrm>
          <a:prstGeom prst="rect">
            <a:avLst/>
          </a:prstGeom>
          <a:effectLst/>
        </p:spPr>
      </p:pic>
      <p:pic>
        <p:nvPicPr>
          <p:cNvPr id="124" name="Missile Shadow 4"/>
          <p:cNvPicPr>
            <a:picLocks noChangeAspect="1"/>
          </p:cNvPicPr>
          <p:nvPr/>
        </p:nvPicPr>
        <p:blipFill>
          <a:blip r:embed="rId7">
            <a:extLst/>
          </a:blip>
          <a:stretch>
            <a:fillRect/>
          </a:stretch>
        </p:blipFill>
        <p:spPr>
          <a:xfrm rot="16200000">
            <a:off x="3950153" y="1909313"/>
            <a:ext cx="3083655" cy="1143079"/>
          </a:xfrm>
          <a:prstGeom prst="rect">
            <a:avLst/>
          </a:prstGeom>
          <a:effectLst/>
        </p:spPr>
      </p:pic>
      <p:pic>
        <p:nvPicPr>
          <p:cNvPr id="125" name="Missile Shadow 5"/>
          <p:cNvPicPr>
            <a:picLocks noChangeAspect="1"/>
          </p:cNvPicPr>
          <p:nvPr/>
        </p:nvPicPr>
        <p:blipFill>
          <a:blip r:embed="rId7">
            <a:extLst/>
          </a:blip>
          <a:stretch>
            <a:fillRect/>
          </a:stretch>
        </p:blipFill>
        <p:spPr>
          <a:xfrm rot="16200000">
            <a:off x="5173702" y="2897736"/>
            <a:ext cx="3083655" cy="1143079"/>
          </a:xfrm>
          <a:prstGeom prst="rect">
            <a:avLst/>
          </a:prstGeom>
          <a:effectLst/>
        </p:spPr>
      </p:pic>
      <p:pic>
        <p:nvPicPr>
          <p:cNvPr id="126" name="Missile 1"/>
          <p:cNvPicPr>
            <a:picLocks noChangeAspect="1"/>
          </p:cNvPicPr>
          <p:nvPr/>
        </p:nvPicPr>
        <p:blipFill>
          <a:blip r:embed="rId8"/>
          <a:stretch>
            <a:fillRect/>
          </a:stretch>
        </p:blipFill>
        <p:spPr>
          <a:xfrm rot="16200000">
            <a:off x="280811" y="2897736"/>
            <a:ext cx="3083655" cy="1143079"/>
          </a:xfrm>
          <a:prstGeom prst="rect">
            <a:avLst/>
          </a:prstGeom>
          <a:effectLst>
            <a:glow rad="114300">
              <a:schemeClr val="bg1">
                <a:alpha val="8000"/>
              </a:schemeClr>
            </a:glow>
          </a:effectLst>
        </p:spPr>
      </p:pic>
      <p:pic>
        <p:nvPicPr>
          <p:cNvPr id="127" name="Missile 2"/>
          <p:cNvPicPr>
            <a:picLocks noChangeAspect="1"/>
          </p:cNvPicPr>
          <p:nvPr/>
        </p:nvPicPr>
        <p:blipFill>
          <a:blip r:embed="rId8"/>
          <a:stretch>
            <a:fillRect/>
          </a:stretch>
        </p:blipFill>
        <p:spPr>
          <a:xfrm rot="16200000">
            <a:off x="1504361" y="1909313"/>
            <a:ext cx="3083655" cy="1143079"/>
          </a:xfrm>
          <a:prstGeom prst="rect">
            <a:avLst/>
          </a:prstGeom>
          <a:effectLst>
            <a:glow rad="114300">
              <a:schemeClr val="bg1">
                <a:alpha val="8000"/>
              </a:schemeClr>
            </a:glow>
          </a:effectLst>
        </p:spPr>
      </p:pic>
      <p:pic>
        <p:nvPicPr>
          <p:cNvPr id="128" name="Missile 3"/>
          <p:cNvPicPr>
            <a:picLocks noChangeAspect="1"/>
          </p:cNvPicPr>
          <p:nvPr/>
        </p:nvPicPr>
        <p:blipFill>
          <a:blip r:embed="rId8"/>
          <a:stretch>
            <a:fillRect/>
          </a:stretch>
        </p:blipFill>
        <p:spPr>
          <a:xfrm rot="16200000">
            <a:off x="2727911" y="2897736"/>
            <a:ext cx="3083655" cy="1143079"/>
          </a:xfrm>
          <a:prstGeom prst="rect">
            <a:avLst/>
          </a:prstGeom>
          <a:effectLst>
            <a:glow rad="114300">
              <a:schemeClr val="bg1">
                <a:alpha val="8000"/>
              </a:schemeClr>
            </a:glow>
          </a:effectLst>
        </p:spPr>
      </p:pic>
      <p:pic>
        <p:nvPicPr>
          <p:cNvPr id="129" name="Missile 4"/>
          <p:cNvPicPr>
            <a:picLocks noChangeAspect="1"/>
          </p:cNvPicPr>
          <p:nvPr/>
        </p:nvPicPr>
        <p:blipFill>
          <a:blip r:embed="rId8"/>
          <a:stretch>
            <a:fillRect/>
          </a:stretch>
        </p:blipFill>
        <p:spPr>
          <a:xfrm rot="16200000">
            <a:off x="3951461" y="1909313"/>
            <a:ext cx="3083655" cy="1143079"/>
          </a:xfrm>
          <a:prstGeom prst="rect">
            <a:avLst/>
          </a:prstGeom>
          <a:effectLst>
            <a:glow rad="114300">
              <a:schemeClr val="bg1">
                <a:alpha val="8000"/>
              </a:schemeClr>
            </a:glow>
          </a:effectLst>
        </p:spPr>
      </p:pic>
      <p:pic>
        <p:nvPicPr>
          <p:cNvPr id="130" name="Missile 5"/>
          <p:cNvPicPr>
            <a:picLocks noChangeAspect="1"/>
          </p:cNvPicPr>
          <p:nvPr/>
        </p:nvPicPr>
        <p:blipFill>
          <a:blip r:embed="rId8"/>
          <a:stretch>
            <a:fillRect/>
          </a:stretch>
        </p:blipFill>
        <p:spPr>
          <a:xfrm rot="16200000">
            <a:off x="5175010" y="2897736"/>
            <a:ext cx="3083655" cy="1143079"/>
          </a:xfrm>
          <a:prstGeom prst="rect">
            <a:avLst/>
          </a:prstGeom>
          <a:effectLst>
            <a:glow rad="114300">
              <a:schemeClr val="bg1">
                <a:alpha val="8000"/>
              </a:schemeClr>
            </a:glow>
          </a:effectLst>
        </p:spPr>
      </p:pic>
      <p:sp>
        <p:nvSpPr>
          <p:cNvPr id="70" name="TextBox Outline"/>
          <p:cNvSpPr txBox="1"/>
          <p:nvPr/>
        </p:nvSpPr>
        <p:spPr>
          <a:xfrm>
            <a:off x="8626048" y="2674370"/>
            <a:ext cx="2553904" cy="1446550"/>
          </a:xfrm>
          <a:prstGeom prst="rect">
            <a:avLst/>
          </a:prstGeom>
          <a:noFill/>
        </p:spPr>
        <p:txBody>
          <a:bodyPr wrap="none" rtlCol="0">
            <a:spAutoFit/>
          </a:bodyPr>
          <a:lstStyle/>
          <a:p>
            <a:pPr algn="ctr"/>
            <a:r>
              <a:rPr lang="en-US" sz="8800" dirty="0">
                <a:ln w="190500">
                  <a:solidFill>
                    <a:schemeClr val="bg1"/>
                  </a:solidFill>
                </a:ln>
                <a:solidFill>
                  <a:schemeClr val="bg1">
                    <a:lumMod val="75000"/>
                  </a:schemeClr>
                </a:solidFill>
                <a:latin typeface="Hauser" panose="02000500000000000000" pitchFamily="2" charset="0"/>
              </a:rPr>
              <a:t>fire!</a:t>
            </a:r>
          </a:p>
        </p:txBody>
      </p:sp>
      <p:sp>
        <p:nvSpPr>
          <p:cNvPr id="71" name="TextBox"/>
          <p:cNvSpPr txBox="1"/>
          <p:nvPr/>
        </p:nvSpPr>
        <p:spPr>
          <a:xfrm>
            <a:off x="8626048" y="2667226"/>
            <a:ext cx="2553904" cy="1446550"/>
          </a:xfrm>
          <a:prstGeom prst="rect">
            <a:avLst/>
          </a:prstGeom>
          <a:noFill/>
        </p:spPr>
        <p:txBody>
          <a:bodyPr wrap="none" rtlCol="0">
            <a:spAutoFit/>
            <a:scene3d>
              <a:camera prst="orthographicFront"/>
              <a:lightRig rig="balanced" dir="t"/>
            </a:scene3d>
            <a:sp3d extrusionH="57150" contourW="12700" prstMaterial="softEdge">
              <a:bevelT w="101600" h="88900" prst="cross"/>
              <a:bevelB w="12700"/>
              <a:extrusionClr>
                <a:schemeClr val="bg1">
                  <a:lumMod val="50000"/>
                </a:schemeClr>
              </a:extrusionClr>
              <a:contourClr>
                <a:schemeClr val="bg1">
                  <a:lumMod val="50000"/>
                </a:schemeClr>
              </a:contourClr>
            </a:sp3d>
          </a:bodyPr>
          <a:lstStyle/>
          <a:p>
            <a:pPr algn="ctr"/>
            <a:r>
              <a:rPr lang="en-US" sz="8800" dirty="0">
                <a:ln w="3175">
                  <a:solidFill>
                    <a:schemeClr val="tx1"/>
                  </a:solidFill>
                </a:ln>
                <a:gradFill>
                  <a:gsLst>
                    <a:gs pos="1869">
                      <a:srgbClr val="6F85A0"/>
                    </a:gs>
                    <a:gs pos="43000">
                      <a:srgbClr val="E6EEED"/>
                    </a:gs>
                    <a:gs pos="68000">
                      <a:srgbClr val="768594"/>
                    </a:gs>
                    <a:gs pos="88000">
                      <a:srgbClr val="E6EEED"/>
                    </a:gs>
                  </a:gsLst>
                  <a:lin ang="5400000"/>
                </a:gradFill>
                <a:latin typeface="Hauser" panose="02000500000000000000" pitchFamily="2" charset="0"/>
              </a:rPr>
              <a:t>fire!</a:t>
            </a:r>
          </a:p>
        </p:txBody>
      </p:sp>
      <p:sp>
        <p:nvSpPr>
          <p:cNvPr id="69" name="Digital Text SFX"/>
          <p:cNvSpPr/>
          <p:nvPr/>
        </p:nvSpPr>
        <p:spPr>
          <a:xfrm>
            <a:off x="12000271" y="429151"/>
            <a:ext cx="191729" cy="191729"/>
          </a:xfrm>
          <a:prstGeom prst="rect">
            <a:avLst/>
          </a:prstGeom>
          <a:solidFill>
            <a:srgbClr val="00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aunch Button">
            <a:hlinkClick r:id="rId9" action="ppaction://hlinksldjump"/>
          </p:cNvPr>
          <p:cNvPicPr>
            <a:picLocks noChangeAspect="1"/>
          </p:cNvPicPr>
          <p:nvPr/>
        </p:nvPicPr>
        <p:blipFill>
          <a:blip r:embed="rId10"/>
          <a:stretch>
            <a:fillRect/>
          </a:stretch>
        </p:blipFill>
        <p:spPr>
          <a:xfrm>
            <a:off x="8839683" y="774133"/>
            <a:ext cx="2176461" cy="2182557"/>
          </a:xfrm>
          <a:prstGeom prst="rect">
            <a:avLst/>
          </a:prstGeom>
        </p:spPr>
      </p:pic>
    </p:spTree>
    <p:extLst>
      <p:ext uri="{BB962C8B-B14F-4D97-AF65-F5344CB8AC3E}">
        <p14:creationId xmlns:p14="http://schemas.microsoft.com/office/powerpoint/2010/main" val="3854997057"/>
      </p:ext>
    </p:extLst>
  </p:cSld>
  <p:clrMapOvr>
    <a:masterClrMapping/>
  </p:clrMapOvr>
  <mc:AlternateContent xmlns:mc="http://schemas.openxmlformats.org/markup-compatibility/2006" xmlns:p14="http://schemas.microsoft.com/office/powerpoint/2010/main">
    <mc:Choice Requires="p14">
      <p:transition spd="slow" p14:dur="3000" advClick="0">
        <p14:flash/>
        <p:sndAc>
          <p:stSnd>
            <p:snd r:embed="rId3" name="Computer Startup - Missile Screen SFX.wav"/>
          </p:stSnd>
        </p:sndAc>
      </p:transition>
    </mc:Choice>
    <mc:Fallback xmlns="">
      <p:transition spd="slow" advClick="0">
        <p:fade/>
        <p:sndAc>
          <p:stSnd>
            <p:snd r:embed="rId12" name="Computer Startup - Missile Screen SFX.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Computer Beep - Missile Screen SFX.wav"/>
                                        </p:tgtEl>
                                      </p:cMediaNode>
                                    </p:audio>
                                  </p:subTnLst>
                                </p:cTn>
                              </p:par>
                              <p:par>
                                <p:cTn id="7" presetID="1" presetClass="entr" presetSubtype="0" fill="hold" nodeType="withEffect">
                                  <p:stCondLst>
                                    <p:cond delay="500"/>
                                  </p:stCondLst>
                                  <p:childTnLst>
                                    <p:set>
                                      <p:cBhvr>
                                        <p:cTn id="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4" name="Computer Beep - Missile Screen SFX.wav"/>
                                        </p:tgtEl>
                                      </p:cMediaNode>
                                    </p:audio>
                                  </p:subTnLst>
                                </p:cTn>
                              </p:par>
                              <p:par>
                                <p:cTn id="9" presetID="1" presetClass="entr" presetSubtype="0" fill="hold" nodeType="withEffect">
                                  <p:stCondLst>
                                    <p:cond delay="1000"/>
                                  </p:stCondLst>
                                  <p:childTnLst>
                                    <p:set>
                                      <p:cBhvr>
                                        <p:cTn id="10" dur="1" fill="hold">
                                          <p:stCondLst>
                                            <p:cond delay="0"/>
                                          </p:stCondLst>
                                        </p:cTn>
                                        <p:tgtEl>
                                          <p:spTgt spid="128"/>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4" name="Computer Beep - Missile Screen SFX.wav"/>
                                        </p:tgtEl>
                                      </p:cMediaNode>
                                    </p:audio>
                                  </p:subTnLst>
                                </p:cTn>
                              </p:par>
                              <p:par>
                                <p:cTn id="11" presetID="1" presetClass="entr" presetSubtype="0" fill="hold" nodeType="withEffect">
                                  <p:stCondLst>
                                    <p:cond delay="1500"/>
                                  </p:stCondLst>
                                  <p:childTnLst>
                                    <p:set>
                                      <p:cBhvr>
                                        <p:cTn id="12" dur="1" fill="hold">
                                          <p:stCondLst>
                                            <p:cond delay="0"/>
                                          </p:stCondLst>
                                        </p:cTn>
                                        <p:tgtEl>
                                          <p:spTgt spid="129"/>
                                        </p:tgtEl>
                                        <p:attrNameLst>
                                          <p:attrName>style.visibility</p:attrName>
                                        </p:attrNameLst>
                                      </p:cBhvr>
                                      <p:to>
                                        <p:strVal val="visible"/>
                                      </p:to>
                                    </p:set>
                                  </p:childTnLst>
                                  <p:subTnLst>
                                    <p:audio>
                                      <p:cMediaNode>
                                        <p:cTn display="0" masterRel="sameClick">
                                          <p:stCondLst>
                                            <p:cond evt="begin" delay="0">
                                              <p:tn val="11"/>
                                            </p:cond>
                                          </p:stCondLst>
                                          <p:endCondLst>
                                            <p:cond evt="onStopAudio" delay="0">
                                              <p:tgtEl>
                                                <p:sldTgt/>
                                              </p:tgtEl>
                                            </p:cond>
                                          </p:endCondLst>
                                        </p:cTn>
                                        <p:tgtEl>
                                          <p:sndTgt r:embed="rId4" name="Computer Beep - Missile Screen SFX.wav"/>
                                        </p:tgtEl>
                                      </p:cMediaNode>
                                    </p:audio>
                                  </p:subTnLst>
                                </p:cTn>
                              </p:par>
                              <p:par>
                                <p:cTn id="13" presetID="1" presetClass="entr" presetSubtype="0" fill="hold" nodeType="withEffect">
                                  <p:stCondLst>
                                    <p:cond delay="2000"/>
                                  </p:stCondLst>
                                  <p:childTnLst>
                                    <p:set>
                                      <p:cBhvr>
                                        <p:cTn id="14" dur="1" fill="hold">
                                          <p:stCondLst>
                                            <p:cond delay="0"/>
                                          </p:stCondLst>
                                        </p:cTn>
                                        <p:tgtEl>
                                          <p:spTgt spid="130"/>
                                        </p:tgtEl>
                                        <p:attrNameLst>
                                          <p:attrName>style.visibility</p:attrName>
                                        </p:attrNameLst>
                                      </p:cBhvr>
                                      <p:to>
                                        <p:strVal val="visible"/>
                                      </p:to>
                                    </p:set>
                                  </p:childTnLst>
                                  <p:subTnLst>
                                    <p:audio>
                                      <p:cMediaNode>
                                        <p:cTn display="0" masterRel="sameClick">
                                          <p:stCondLst>
                                            <p:cond evt="begin" delay="0">
                                              <p:tn val="13"/>
                                            </p:cond>
                                          </p:stCondLst>
                                          <p:endCondLst>
                                            <p:cond evt="onStopAudio" delay="0">
                                              <p:tgtEl>
                                                <p:sldTgt/>
                                              </p:tgtEl>
                                            </p:cond>
                                          </p:endCondLst>
                                        </p:cTn>
                                        <p:tgtEl>
                                          <p:sndTgt r:embed="rId4" name="Computer Beep - Missile Screen SFX.wav"/>
                                        </p:tgtEl>
                                      </p:cMediaNode>
                                    </p:audio>
                                  </p:subTnLst>
                                </p:cTn>
                              </p:par>
                              <p:par>
                                <p:cTn id="15" presetID="1" presetClass="entr" presetSubtype="0" fill="hold" grpId="0" nodeType="withEffect">
                                  <p:stCondLst>
                                    <p:cond delay="2500"/>
                                  </p:stCondLst>
                                  <p:iterate type="lt">
                                    <p:tmAbs val="70"/>
                                  </p:iterate>
                                  <p:childTnLst>
                                    <p:set>
                                      <p:cBhvr>
                                        <p:cTn id="16" dur="1" fill="hold">
                                          <p:stCondLst>
                                            <p:cond delay="0"/>
                                          </p:stCondLst>
                                        </p:cTn>
                                        <p:tgtEl>
                                          <p:spTgt spid="114"/>
                                        </p:tgtEl>
                                        <p:attrNameLst>
                                          <p:attrName>style.visibility</p:attrName>
                                        </p:attrNameLst>
                                      </p:cBhvr>
                                      <p:to>
                                        <p:strVal val="visible"/>
                                      </p:to>
                                    </p:set>
                                  </p:childTnLst>
                                </p:cTn>
                              </p:par>
                              <p:par>
                                <p:cTn id="17" presetID="10" presetClass="entr" presetSubtype="0" fill="hold" grpId="0" nodeType="withEffect">
                                  <p:stCondLst>
                                    <p:cond delay="250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500"/>
                                        <p:tgtEl>
                                          <p:spTgt spid="69"/>
                                        </p:tgtEl>
                                      </p:cBhvr>
                                    </p:animEffect>
                                  </p:childTnLst>
                                  <p:subTnLst>
                                    <p:audio>
                                      <p:cMediaNode>
                                        <p:cTn display="0" masterRel="sameClick">
                                          <p:stCondLst>
                                            <p:cond evt="begin" delay="0">
                                              <p:tn val="17"/>
                                            </p:cond>
                                          </p:stCondLst>
                                          <p:endCondLst>
                                            <p:cond evt="onStopAudio" delay="0">
                                              <p:tgtEl>
                                                <p:sldTgt/>
                                              </p:tgtEl>
                                            </p:cond>
                                          </p:endCondLst>
                                        </p:cTn>
                                        <p:tgtEl>
                                          <p:sndTgt r:embed="rId5" name="Digital Text - Missile Screen SFX.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6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15"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Background Clouds"/>
          <p:cNvPicPr>
            <a:picLocks noChangeAspect="1"/>
          </p:cNvPicPr>
          <p:nvPr/>
        </p:nvPicPr>
        <p:blipFill rotWithShape="1">
          <a:blip r:embed="rId5">
            <a:grayscl/>
            <a:extLst>
              <a:ext uri="{BEBA8EAE-BF5A-486C-A8C5-ECC9F3942E4B}">
                <a14:imgProps xmlns:a14="http://schemas.microsoft.com/office/drawing/2010/main">
                  <a14:imgLayer r:embed="rId6">
                    <a14:imgEffect>
                      <a14:brightnessContrast bright="-40000" contrast="-40000"/>
                    </a14:imgEffect>
                  </a14:imgLayer>
                </a14:imgProps>
              </a:ext>
            </a:extLst>
          </a:blip>
          <a:srcRect l="8211" r="4260" b="8614"/>
          <a:stretch/>
        </p:blipFill>
        <p:spPr>
          <a:xfrm>
            <a:off x="-14068" y="1340859"/>
            <a:ext cx="12209147" cy="5510108"/>
          </a:xfrm>
          <a:prstGeom prst="rect">
            <a:avLst/>
          </a:prstGeom>
        </p:spPr>
      </p:pic>
      <p:pic>
        <p:nvPicPr>
          <p:cNvPr id="14" name="Hills"/>
          <p:cNvPicPr>
            <a:picLocks noChangeAspect="1"/>
          </p:cNvPicPr>
          <p:nvPr/>
        </p:nvPicPr>
        <p:blipFill rotWithShape="1">
          <a:blip r:embed="rId7"/>
          <a:srcRect l="1940" r="1940" b="70674"/>
          <a:stretch/>
        </p:blipFill>
        <p:spPr>
          <a:xfrm>
            <a:off x="-21770" y="3754242"/>
            <a:ext cx="12235542" cy="3103758"/>
          </a:xfrm>
          <a:prstGeom prst="rect">
            <a:avLst/>
          </a:prstGeom>
        </p:spPr>
      </p:pic>
      <p:sp>
        <p:nvSpPr>
          <p:cNvPr id="3" name="Textbox"/>
          <p:cNvSpPr txBox="1"/>
          <p:nvPr/>
        </p:nvSpPr>
        <p:spPr>
          <a:xfrm>
            <a:off x="379464" y="753761"/>
            <a:ext cx="7277954" cy="2456057"/>
          </a:xfrm>
          <a:prstGeom prst="rect">
            <a:avLst/>
          </a:prstGeom>
          <a:noFill/>
        </p:spPr>
        <p:txBody>
          <a:bodyPr wrap="none" rtlCol="0">
            <a:spAutoFit/>
          </a:bodyPr>
          <a:lstStyle/>
          <a:p>
            <a:pPr algn="ctr">
              <a:lnSpc>
                <a:spcPct val="80000"/>
              </a:lnSpc>
            </a:pPr>
            <a:r>
              <a:rPr lang="en-US" sz="9600" b="1" dirty="0">
                <a:ln w="38100">
                  <a:solidFill>
                    <a:schemeClr val="bg1"/>
                  </a:solidFill>
                  <a:prstDash val="solid"/>
                </a:ln>
                <a:solidFill>
                  <a:schemeClr val="accent5"/>
                </a:solidFill>
                <a:effectLst>
                  <a:outerShdw blurRad="12700" dist="38100" dir="2700000" algn="tl" rotWithShape="0">
                    <a:schemeClr val="accent5">
                      <a:lumMod val="75000"/>
                    </a:schemeClr>
                  </a:outerShdw>
                </a:effectLst>
                <a:latin typeface="Curse Casual" panose="020B0606020101010101" pitchFamily="34" charset="0"/>
              </a:rPr>
              <a:t>…and strike him</a:t>
            </a:r>
            <a:br>
              <a:rPr lang="en-US" sz="9600" b="1" dirty="0">
                <a:ln w="38100">
                  <a:solidFill>
                    <a:schemeClr val="bg1"/>
                  </a:solidFill>
                  <a:prstDash val="solid"/>
                </a:ln>
                <a:solidFill>
                  <a:schemeClr val="accent5"/>
                </a:solidFill>
                <a:effectLst>
                  <a:outerShdw blurRad="12700" dist="38100" dir="2700000" algn="tl" rotWithShape="0">
                    <a:schemeClr val="accent5">
                      <a:lumMod val="75000"/>
                    </a:schemeClr>
                  </a:outerShdw>
                </a:effectLst>
                <a:latin typeface="Curse Casual" panose="020B0606020101010101" pitchFamily="34" charset="0"/>
              </a:rPr>
            </a:br>
            <a:r>
              <a:rPr lang="en-US" sz="9600" b="1" dirty="0">
                <a:ln w="38100">
                  <a:solidFill>
                    <a:schemeClr val="bg1"/>
                  </a:solidFill>
                  <a:prstDash val="solid"/>
                </a:ln>
                <a:solidFill>
                  <a:schemeClr val="accent5"/>
                </a:solidFill>
                <a:effectLst>
                  <a:outerShdw blurRad="12700" dist="38100" dir="2700000" algn="tl" rotWithShape="0">
                    <a:schemeClr val="accent5">
                      <a:lumMod val="75000"/>
                    </a:schemeClr>
                  </a:outerShdw>
                </a:effectLst>
                <a:latin typeface="Curse Casual" panose="020B0606020101010101" pitchFamily="34" charset="0"/>
              </a:rPr>
              <a:t>with </a:t>
            </a:r>
            <a:r>
              <a:rPr lang="en-US" sz="9600" b="1" dirty="0">
                <a:ln w="38100">
                  <a:solidFill>
                    <a:schemeClr val="bg1"/>
                  </a:solidFill>
                  <a:prstDash val="solid"/>
                </a:ln>
                <a:solidFill>
                  <a:schemeClr val="accent1">
                    <a:lumMod val="60000"/>
                    <a:lumOff val="40000"/>
                  </a:schemeClr>
                </a:solidFill>
                <a:effectLst>
                  <a:outerShdw blurRad="12700" dist="38100" dir="2700000" algn="tl" rotWithShape="0">
                    <a:schemeClr val="accent1">
                      <a:lumMod val="75000"/>
                    </a:schemeClr>
                  </a:outerShdw>
                </a:effectLst>
                <a:latin typeface="Curse Casual" panose="020B0606020101010101" pitchFamily="34" charset="0"/>
              </a:rPr>
              <a:t>lightning</a:t>
            </a:r>
            <a:r>
              <a:rPr lang="en-US" sz="9600" b="1" dirty="0">
                <a:ln w="38100">
                  <a:solidFill>
                    <a:schemeClr val="bg1"/>
                  </a:solidFill>
                  <a:prstDash val="solid"/>
                </a:ln>
                <a:solidFill>
                  <a:schemeClr val="accent5"/>
                </a:solidFill>
                <a:effectLst>
                  <a:outerShdw blurRad="12700" dist="38100" dir="2700000" algn="tl" rotWithShape="0">
                    <a:schemeClr val="accent5">
                      <a:lumMod val="75000"/>
                    </a:schemeClr>
                  </a:outerShdw>
                </a:effectLst>
                <a:latin typeface="Curse Casual" panose="020B0606020101010101" pitchFamily="34" charset="0"/>
              </a:rPr>
              <a:t>!</a:t>
            </a:r>
          </a:p>
        </p:txBody>
      </p:sp>
      <p:pic>
        <p:nvPicPr>
          <p:cNvPr id="10" name="Scared Billy"/>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201832" y="2829696"/>
            <a:ext cx="1474629" cy="3857343"/>
          </a:xfrm>
          <a:prstGeom prst="rect">
            <a:avLst/>
          </a:prstGeom>
        </p:spPr>
      </p:pic>
      <p:pic>
        <p:nvPicPr>
          <p:cNvPr id="12"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429905"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13" name="Shocked Billy"/>
          <p:cNvPicPr>
            <a:picLocks noChangeAspect="1"/>
          </p:cNvPicPr>
          <p:nvPr/>
        </p:nvPicPr>
        <p:blipFill>
          <a:blip r:embed="rId10"/>
          <a:stretch>
            <a:fillRect/>
          </a:stretch>
        </p:blipFill>
        <p:spPr>
          <a:xfrm>
            <a:off x="8215460" y="2164267"/>
            <a:ext cx="3239337" cy="4693734"/>
          </a:xfrm>
          <a:prstGeom prst="rect">
            <a:avLst/>
          </a:prstGeom>
        </p:spPr>
      </p:pic>
      <p:pic>
        <p:nvPicPr>
          <p:cNvPr id="11" name="Angry Clouds"/>
          <p:cNvPicPr>
            <a:picLocks noChangeAspect="1"/>
          </p:cNvPicPr>
          <p:nvPr/>
        </p:nvPicPr>
        <p:blipFill>
          <a:blip r:embed="rId11"/>
          <a:stretch>
            <a:fillRect/>
          </a:stretch>
        </p:blipFill>
        <p:spPr>
          <a:xfrm>
            <a:off x="7839631" y="142146"/>
            <a:ext cx="4135380" cy="2022121"/>
          </a:xfrm>
          <a:prstGeom prst="rect">
            <a:avLst/>
          </a:prstGeom>
        </p:spPr>
      </p:pic>
    </p:spTree>
    <p:extLst>
      <p:ext uri="{BB962C8B-B14F-4D97-AF65-F5344CB8AC3E}">
        <p14:creationId xmlns:p14="http://schemas.microsoft.com/office/powerpoint/2010/main" val="2352835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150"/>
                                        <p:tgtEl>
                                          <p:spTgt spid="12"/>
                                        </p:tgtEl>
                                        <p:attrNameLst>
                                          <p:attrName>ppt_y</p:attrName>
                                        </p:attrNameLst>
                                      </p:cBhvr>
                                      <p:tavLst>
                                        <p:tav tm="0">
                                          <p:val>
                                            <p:strVal val="#ppt_y-#ppt_h*1.125000"/>
                                          </p:val>
                                        </p:tav>
                                        <p:tav tm="100000">
                                          <p:val>
                                            <p:strVal val="#ppt_y"/>
                                          </p:val>
                                        </p:tav>
                                      </p:tavLst>
                                    </p:anim>
                                    <p:animEffect transition="in" filter="wipe(down)">
                                      <p:cBhvr>
                                        <p:cTn id="13" dur="15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250"/>
                                        <p:tgtEl>
                                          <p:spTgt spid="13"/>
                                        </p:tgtEl>
                                      </p:cBhvr>
                                    </p:animEffect>
                                  </p:childTnLst>
                                  <p:subTnLst>
                                    <p:audio>
                                      <p:cMediaNode>
                                        <p:cTn display="0" masterRel="sameClick">
                                          <p:stCondLst>
                                            <p:cond evt="begin" delay="0">
                                              <p:tn val="14"/>
                                            </p:cond>
                                          </p:stCondLst>
                                          <p:endCondLst>
                                            <p:cond evt="onStopAudio" delay="0">
                                              <p:tgtEl>
                                                <p:sldTgt/>
                                              </p:tgtEl>
                                            </p:cond>
                                          </p:endCondLst>
                                        </p:cTn>
                                        <p:tgtEl>
                                          <p:sndTgt r:embed="rId3" name="zapsplat_cartoon_character_male_high_pitched_scream_001_22816.wav"/>
                                        </p:tgtEl>
                                      </p:cMediaNode>
                                    </p:audio>
                                  </p:subTnLst>
                                </p:cTn>
                              </p:par>
                              <p:par>
                                <p:cTn id="17" presetID="32" presetClass="emph" presetSubtype="0" repeatCount="indefinite" fill="hold" nodeType="withEffect">
                                  <p:stCondLst>
                                    <p:cond delay="0"/>
                                  </p:stCondLst>
                                  <p:childTnLst>
                                    <p:animRot by="120000">
                                      <p:cBhvr>
                                        <p:cTn id="18" dur="50" fill="hold">
                                          <p:stCondLst>
                                            <p:cond delay="0"/>
                                          </p:stCondLst>
                                        </p:cTn>
                                        <p:tgtEl>
                                          <p:spTgt spid="13"/>
                                        </p:tgtEl>
                                        <p:attrNameLst>
                                          <p:attrName>r</p:attrName>
                                        </p:attrNameLst>
                                      </p:cBhvr>
                                    </p:animRot>
                                    <p:animRot by="-240000">
                                      <p:cBhvr>
                                        <p:cTn id="19" dur="100" fill="hold">
                                          <p:stCondLst>
                                            <p:cond delay="100"/>
                                          </p:stCondLst>
                                        </p:cTn>
                                        <p:tgtEl>
                                          <p:spTgt spid="13"/>
                                        </p:tgtEl>
                                        <p:attrNameLst>
                                          <p:attrName>r</p:attrName>
                                        </p:attrNameLst>
                                      </p:cBhvr>
                                    </p:animRot>
                                    <p:animRot by="240000">
                                      <p:cBhvr>
                                        <p:cTn id="20" dur="100" fill="hold">
                                          <p:stCondLst>
                                            <p:cond delay="200"/>
                                          </p:stCondLst>
                                        </p:cTn>
                                        <p:tgtEl>
                                          <p:spTgt spid="13"/>
                                        </p:tgtEl>
                                        <p:attrNameLst>
                                          <p:attrName>r</p:attrName>
                                        </p:attrNameLst>
                                      </p:cBhvr>
                                    </p:animRot>
                                    <p:animRot by="-240000">
                                      <p:cBhvr>
                                        <p:cTn id="21" dur="100" fill="hold">
                                          <p:stCondLst>
                                            <p:cond delay="300"/>
                                          </p:stCondLst>
                                        </p:cTn>
                                        <p:tgtEl>
                                          <p:spTgt spid="13"/>
                                        </p:tgtEl>
                                        <p:attrNameLst>
                                          <p:attrName>r</p:attrName>
                                        </p:attrNameLst>
                                      </p:cBhvr>
                                    </p:animRot>
                                    <p:animRot by="120000">
                                      <p:cBhvr>
                                        <p:cTn id="22" dur="100" fill="hold">
                                          <p:stCondLst>
                                            <p:cond delay="400"/>
                                          </p:stCondLst>
                                        </p:cTn>
                                        <p:tgtEl>
                                          <p:spTgt spid="13"/>
                                        </p:tgtEl>
                                        <p:attrNameLst>
                                          <p:attrName>r</p:attrName>
                                        </p:attrNameLst>
                                      </p:cBhvr>
                                    </p:animRot>
                                  </p:childTnLst>
                                </p:cTn>
                              </p:par>
                              <p:par>
                                <p:cTn id="23" presetID="10" presetClass="exit" presetSubtype="0" fill="hold" nodeType="withEffect">
                                  <p:stCondLst>
                                    <p:cond delay="0"/>
                                  </p:stCondLst>
                                  <p:childTnLst>
                                    <p:animEffect transition="out" filter="fade">
                                      <p:cBhvr>
                                        <p:cTn id="24" dur="250"/>
                                        <p:tgtEl>
                                          <p:spTgt spid="10"/>
                                        </p:tgtEl>
                                      </p:cBhvr>
                                    </p:animEffect>
                                    <p:set>
                                      <p:cBhvr>
                                        <p:cTn id="25" dur="1" fill="hold">
                                          <p:stCondLst>
                                            <p:cond delay="24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14" name="TextBox"/>
          <p:cNvSpPr txBox="1"/>
          <p:nvPr/>
        </p:nvSpPr>
        <p:spPr>
          <a:xfrm>
            <a:off x="1845717" y="5427335"/>
            <a:ext cx="4634603" cy="490904"/>
          </a:xfrm>
          <a:prstGeom prst="rect">
            <a:avLst/>
          </a:prstGeom>
          <a:noFill/>
        </p:spPr>
        <p:txBody>
          <a:bodyPr wrap="none" rtlCol="0" anchor="ctr">
            <a:spAutoFit/>
          </a:bodyPr>
          <a:lstStyle/>
          <a:p>
            <a:pPr algn="ctr">
              <a:lnSpc>
                <a:spcPct val="70000"/>
              </a:lnSpc>
            </a:pPr>
            <a:r>
              <a:rPr lang="en-US" sz="3700" dirty="0">
                <a:solidFill>
                  <a:schemeClr val="bg1"/>
                </a:solidFill>
                <a:latin typeface="Monkirta Pursuit NC" panose="02040503050101080101" pitchFamily="18" charset="0"/>
              </a:rPr>
              <a:t>READY FOR LAUNCH</a:t>
            </a:r>
          </a:p>
        </p:txBody>
      </p:sp>
      <p:pic>
        <p:nvPicPr>
          <p:cNvPr id="115" name="Missile Shadow 1"/>
          <p:cNvPicPr>
            <a:picLocks noChangeAspect="1"/>
          </p:cNvPicPr>
          <p:nvPr/>
        </p:nvPicPr>
        <p:blipFill>
          <a:blip r:embed="rId7">
            <a:extLst/>
          </a:blip>
          <a:stretch>
            <a:fillRect/>
          </a:stretch>
        </p:blipFill>
        <p:spPr>
          <a:xfrm rot="16200000">
            <a:off x="279504" y="2897736"/>
            <a:ext cx="3083655" cy="1143079"/>
          </a:xfrm>
          <a:prstGeom prst="rect">
            <a:avLst/>
          </a:prstGeom>
          <a:effectLst/>
        </p:spPr>
      </p:pic>
      <p:pic>
        <p:nvPicPr>
          <p:cNvPr id="122" name="Missile Shadow 2"/>
          <p:cNvPicPr>
            <a:picLocks noChangeAspect="1"/>
          </p:cNvPicPr>
          <p:nvPr/>
        </p:nvPicPr>
        <p:blipFill>
          <a:blip r:embed="rId7">
            <a:extLst/>
          </a:blip>
          <a:stretch>
            <a:fillRect/>
          </a:stretch>
        </p:blipFill>
        <p:spPr>
          <a:xfrm rot="16200000">
            <a:off x="1503053" y="1909313"/>
            <a:ext cx="3083655" cy="1143079"/>
          </a:xfrm>
          <a:prstGeom prst="rect">
            <a:avLst/>
          </a:prstGeom>
          <a:effectLst/>
        </p:spPr>
      </p:pic>
      <p:pic>
        <p:nvPicPr>
          <p:cNvPr id="123" name="Missile Shadow 3"/>
          <p:cNvPicPr>
            <a:picLocks noChangeAspect="1"/>
          </p:cNvPicPr>
          <p:nvPr/>
        </p:nvPicPr>
        <p:blipFill>
          <a:blip r:embed="rId7">
            <a:extLst/>
          </a:blip>
          <a:stretch>
            <a:fillRect/>
          </a:stretch>
        </p:blipFill>
        <p:spPr>
          <a:xfrm rot="16200000">
            <a:off x="2726603" y="2897736"/>
            <a:ext cx="3083655" cy="1143079"/>
          </a:xfrm>
          <a:prstGeom prst="rect">
            <a:avLst/>
          </a:prstGeom>
          <a:effectLst/>
        </p:spPr>
      </p:pic>
      <p:pic>
        <p:nvPicPr>
          <p:cNvPr id="124" name="Missile Shadow 4"/>
          <p:cNvPicPr>
            <a:picLocks noChangeAspect="1"/>
          </p:cNvPicPr>
          <p:nvPr/>
        </p:nvPicPr>
        <p:blipFill>
          <a:blip r:embed="rId7">
            <a:extLst/>
          </a:blip>
          <a:stretch>
            <a:fillRect/>
          </a:stretch>
        </p:blipFill>
        <p:spPr>
          <a:xfrm rot="16200000">
            <a:off x="3950153" y="1909313"/>
            <a:ext cx="3083655" cy="1143079"/>
          </a:xfrm>
          <a:prstGeom prst="rect">
            <a:avLst/>
          </a:prstGeom>
          <a:effectLst/>
        </p:spPr>
      </p:pic>
      <p:pic>
        <p:nvPicPr>
          <p:cNvPr id="125" name="Missile Shadow 5"/>
          <p:cNvPicPr>
            <a:picLocks noChangeAspect="1"/>
          </p:cNvPicPr>
          <p:nvPr/>
        </p:nvPicPr>
        <p:blipFill>
          <a:blip r:embed="rId7">
            <a:extLst/>
          </a:blip>
          <a:stretch>
            <a:fillRect/>
          </a:stretch>
        </p:blipFill>
        <p:spPr>
          <a:xfrm rot="16200000">
            <a:off x="5173702" y="2897736"/>
            <a:ext cx="3083655" cy="1143079"/>
          </a:xfrm>
          <a:prstGeom prst="rect">
            <a:avLst/>
          </a:prstGeom>
          <a:effectLst/>
        </p:spPr>
      </p:pic>
      <p:pic>
        <p:nvPicPr>
          <p:cNvPr id="126" name="Missile 1"/>
          <p:cNvPicPr>
            <a:picLocks noChangeAspect="1"/>
          </p:cNvPicPr>
          <p:nvPr/>
        </p:nvPicPr>
        <p:blipFill>
          <a:blip r:embed="rId8"/>
          <a:stretch>
            <a:fillRect/>
          </a:stretch>
        </p:blipFill>
        <p:spPr>
          <a:xfrm rot="16200000">
            <a:off x="280811" y="2897736"/>
            <a:ext cx="3083655" cy="1143079"/>
          </a:xfrm>
          <a:prstGeom prst="rect">
            <a:avLst/>
          </a:prstGeom>
          <a:effectLst>
            <a:glow rad="114300">
              <a:schemeClr val="bg1">
                <a:alpha val="8000"/>
              </a:schemeClr>
            </a:glow>
          </a:effectLst>
        </p:spPr>
      </p:pic>
      <p:pic>
        <p:nvPicPr>
          <p:cNvPr id="127" name="Missile 2"/>
          <p:cNvPicPr>
            <a:picLocks noChangeAspect="1"/>
          </p:cNvPicPr>
          <p:nvPr/>
        </p:nvPicPr>
        <p:blipFill>
          <a:blip r:embed="rId8"/>
          <a:stretch>
            <a:fillRect/>
          </a:stretch>
        </p:blipFill>
        <p:spPr>
          <a:xfrm rot="16200000">
            <a:off x="1504361" y="1909313"/>
            <a:ext cx="3083655" cy="1143079"/>
          </a:xfrm>
          <a:prstGeom prst="rect">
            <a:avLst/>
          </a:prstGeom>
          <a:effectLst>
            <a:glow rad="114300">
              <a:schemeClr val="bg1">
                <a:alpha val="8000"/>
              </a:schemeClr>
            </a:glow>
          </a:effectLst>
        </p:spPr>
      </p:pic>
      <p:pic>
        <p:nvPicPr>
          <p:cNvPr id="128" name="Missile 3"/>
          <p:cNvPicPr>
            <a:picLocks noChangeAspect="1"/>
          </p:cNvPicPr>
          <p:nvPr/>
        </p:nvPicPr>
        <p:blipFill>
          <a:blip r:embed="rId8"/>
          <a:stretch>
            <a:fillRect/>
          </a:stretch>
        </p:blipFill>
        <p:spPr>
          <a:xfrm rot="16200000">
            <a:off x="2727911" y="2897736"/>
            <a:ext cx="3083655" cy="1143079"/>
          </a:xfrm>
          <a:prstGeom prst="rect">
            <a:avLst/>
          </a:prstGeom>
          <a:effectLst>
            <a:glow rad="114300">
              <a:schemeClr val="bg1">
                <a:alpha val="8000"/>
              </a:schemeClr>
            </a:glow>
          </a:effectLst>
        </p:spPr>
      </p:pic>
      <p:pic>
        <p:nvPicPr>
          <p:cNvPr id="129" name="Missile 4"/>
          <p:cNvPicPr>
            <a:picLocks noChangeAspect="1"/>
          </p:cNvPicPr>
          <p:nvPr/>
        </p:nvPicPr>
        <p:blipFill>
          <a:blip r:embed="rId8"/>
          <a:stretch>
            <a:fillRect/>
          </a:stretch>
        </p:blipFill>
        <p:spPr>
          <a:xfrm rot="16200000">
            <a:off x="3951461" y="1909313"/>
            <a:ext cx="3083655" cy="1143079"/>
          </a:xfrm>
          <a:prstGeom prst="rect">
            <a:avLst/>
          </a:prstGeom>
          <a:effectLst>
            <a:glow rad="114300">
              <a:schemeClr val="bg1">
                <a:alpha val="8000"/>
              </a:schemeClr>
            </a:glow>
          </a:effectLst>
        </p:spPr>
      </p:pic>
      <p:sp>
        <p:nvSpPr>
          <p:cNvPr id="70" name="TextBox Outline"/>
          <p:cNvSpPr txBox="1"/>
          <p:nvPr/>
        </p:nvSpPr>
        <p:spPr>
          <a:xfrm>
            <a:off x="8626048" y="2674370"/>
            <a:ext cx="2553904" cy="1446550"/>
          </a:xfrm>
          <a:prstGeom prst="rect">
            <a:avLst/>
          </a:prstGeom>
          <a:noFill/>
        </p:spPr>
        <p:txBody>
          <a:bodyPr wrap="none" rtlCol="0">
            <a:spAutoFit/>
          </a:bodyPr>
          <a:lstStyle/>
          <a:p>
            <a:pPr algn="ctr"/>
            <a:r>
              <a:rPr lang="en-US" sz="8800" dirty="0">
                <a:ln w="190500">
                  <a:solidFill>
                    <a:schemeClr val="bg1"/>
                  </a:solidFill>
                </a:ln>
                <a:solidFill>
                  <a:schemeClr val="bg1">
                    <a:lumMod val="75000"/>
                  </a:schemeClr>
                </a:solidFill>
                <a:latin typeface="Hauser" panose="02000500000000000000" pitchFamily="2" charset="0"/>
              </a:rPr>
              <a:t>fire!</a:t>
            </a:r>
          </a:p>
        </p:txBody>
      </p:sp>
      <p:sp>
        <p:nvSpPr>
          <p:cNvPr id="71" name="TextBox"/>
          <p:cNvSpPr txBox="1"/>
          <p:nvPr/>
        </p:nvSpPr>
        <p:spPr>
          <a:xfrm>
            <a:off x="8626048" y="2667226"/>
            <a:ext cx="2553904" cy="1446550"/>
          </a:xfrm>
          <a:prstGeom prst="rect">
            <a:avLst/>
          </a:prstGeom>
          <a:noFill/>
        </p:spPr>
        <p:txBody>
          <a:bodyPr wrap="none" rtlCol="0">
            <a:spAutoFit/>
            <a:scene3d>
              <a:camera prst="orthographicFront"/>
              <a:lightRig rig="balanced" dir="t"/>
            </a:scene3d>
            <a:sp3d extrusionH="57150" contourW="12700" prstMaterial="softEdge">
              <a:bevelT w="101600" h="88900" prst="cross"/>
              <a:bevelB w="12700"/>
              <a:extrusionClr>
                <a:schemeClr val="bg1">
                  <a:lumMod val="50000"/>
                </a:schemeClr>
              </a:extrusionClr>
              <a:contourClr>
                <a:schemeClr val="bg1">
                  <a:lumMod val="50000"/>
                </a:schemeClr>
              </a:contourClr>
            </a:sp3d>
          </a:bodyPr>
          <a:lstStyle/>
          <a:p>
            <a:pPr algn="ctr"/>
            <a:r>
              <a:rPr lang="en-US" sz="8800" dirty="0">
                <a:ln w="3175">
                  <a:solidFill>
                    <a:schemeClr val="tx1"/>
                  </a:solidFill>
                </a:ln>
                <a:gradFill>
                  <a:gsLst>
                    <a:gs pos="1869">
                      <a:srgbClr val="6F85A0"/>
                    </a:gs>
                    <a:gs pos="43000">
                      <a:srgbClr val="E6EEED"/>
                    </a:gs>
                    <a:gs pos="68000">
                      <a:srgbClr val="768594"/>
                    </a:gs>
                    <a:gs pos="88000">
                      <a:srgbClr val="E6EEED"/>
                    </a:gs>
                  </a:gsLst>
                  <a:lin ang="5400000"/>
                </a:gradFill>
                <a:latin typeface="Hauser" panose="02000500000000000000" pitchFamily="2" charset="0"/>
              </a:rPr>
              <a:t>fire!</a:t>
            </a:r>
          </a:p>
        </p:txBody>
      </p:sp>
      <p:sp>
        <p:nvSpPr>
          <p:cNvPr id="69" name="Digital Text SFX"/>
          <p:cNvSpPr/>
          <p:nvPr/>
        </p:nvSpPr>
        <p:spPr>
          <a:xfrm>
            <a:off x="12000271" y="429151"/>
            <a:ext cx="191729" cy="191729"/>
          </a:xfrm>
          <a:prstGeom prst="rect">
            <a:avLst/>
          </a:prstGeom>
          <a:solidFill>
            <a:srgbClr val="00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aunch Button">
            <a:hlinkClick r:id="rId9" action="ppaction://hlinksldjump"/>
          </p:cNvPr>
          <p:cNvPicPr>
            <a:picLocks noChangeAspect="1"/>
          </p:cNvPicPr>
          <p:nvPr/>
        </p:nvPicPr>
        <p:blipFill>
          <a:blip r:embed="rId10"/>
          <a:stretch>
            <a:fillRect/>
          </a:stretch>
        </p:blipFill>
        <p:spPr>
          <a:xfrm>
            <a:off x="8839683" y="774133"/>
            <a:ext cx="2176461" cy="2182557"/>
          </a:xfrm>
          <a:prstGeom prst="rect">
            <a:avLst/>
          </a:prstGeom>
        </p:spPr>
      </p:pic>
    </p:spTree>
    <p:extLst>
      <p:ext uri="{BB962C8B-B14F-4D97-AF65-F5344CB8AC3E}">
        <p14:creationId xmlns:p14="http://schemas.microsoft.com/office/powerpoint/2010/main" val="2347921773"/>
      </p:ext>
    </p:extLst>
  </p:cSld>
  <p:clrMapOvr>
    <a:masterClrMapping/>
  </p:clrMapOvr>
  <mc:AlternateContent xmlns:mc="http://schemas.openxmlformats.org/markup-compatibility/2006" xmlns:p14="http://schemas.microsoft.com/office/powerpoint/2010/main">
    <mc:Choice Requires="p14">
      <p:transition spd="slow" p14:dur="3000" advClick="0">
        <p14:flash/>
        <p:sndAc>
          <p:stSnd>
            <p:snd r:embed="rId3" name="Computer Startup - Missile Screen SFX.wav"/>
          </p:stSnd>
        </p:sndAc>
      </p:transition>
    </mc:Choice>
    <mc:Fallback xmlns="">
      <p:transition spd="slow" advClick="0">
        <p:fade/>
        <p:sndAc>
          <p:stSnd>
            <p:snd r:embed="rId12" name="Computer Startup - Missile Screen SFX.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Computer Beep - Missile Screen SFX.wav"/>
                                        </p:tgtEl>
                                      </p:cMediaNode>
                                    </p:audio>
                                  </p:subTnLst>
                                </p:cTn>
                              </p:par>
                              <p:par>
                                <p:cTn id="7" presetID="1" presetClass="entr" presetSubtype="0" fill="hold" nodeType="withEffect">
                                  <p:stCondLst>
                                    <p:cond delay="500"/>
                                  </p:stCondLst>
                                  <p:childTnLst>
                                    <p:set>
                                      <p:cBhvr>
                                        <p:cTn id="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4" name="Computer Beep - Missile Screen SFX.wav"/>
                                        </p:tgtEl>
                                      </p:cMediaNode>
                                    </p:audio>
                                  </p:subTnLst>
                                </p:cTn>
                              </p:par>
                              <p:par>
                                <p:cTn id="9" presetID="1" presetClass="entr" presetSubtype="0" fill="hold" nodeType="withEffect">
                                  <p:stCondLst>
                                    <p:cond delay="1000"/>
                                  </p:stCondLst>
                                  <p:childTnLst>
                                    <p:set>
                                      <p:cBhvr>
                                        <p:cTn id="10" dur="1" fill="hold">
                                          <p:stCondLst>
                                            <p:cond delay="0"/>
                                          </p:stCondLst>
                                        </p:cTn>
                                        <p:tgtEl>
                                          <p:spTgt spid="128"/>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4" name="Computer Beep - Missile Screen SFX.wav"/>
                                        </p:tgtEl>
                                      </p:cMediaNode>
                                    </p:audio>
                                  </p:subTnLst>
                                </p:cTn>
                              </p:par>
                              <p:par>
                                <p:cTn id="11" presetID="1" presetClass="entr" presetSubtype="0" fill="hold" nodeType="withEffect">
                                  <p:stCondLst>
                                    <p:cond delay="1500"/>
                                  </p:stCondLst>
                                  <p:childTnLst>
                                    <p:set>
                                      <p:cBhvr>
                                        <p:cTn id="12" dur="1" fill="hold">
                                          <p:stCondLst>
                                            <p:cond delay="0"/>
                                          </p:stCondLst>
                                        </p:cTn>
                                        <p:tgtEl>
                                          <p:spTgt spid="129"/>
                                        </p:tgtEl>
                                        <p:attrNameLst>
                                          <p:attrName>style.visibility</p:attrName>
                                        </p:attrNameLst>
                                      </p:cBhvr>
                                      <p:to>
                                        <p:strVal val="visible"/>
                                      </p:to>
                                    </p:set>
                                  </p:childTnLst>
                                  <p:subTnLst>
                                    <p:audio>
                                      <p:cMediaNode>
                                        <p:cTn display="0" masterRel="sameClick">
                                          <p:stCondLst>
                                            <p:cond evt="begin" delay="0">
                                              <p:tn val="11"/>
                                            </p:cond>
                                          </p:stCondLst>
                                          <p:endCondLst>
                                            <p:cond evt="onStopAudio" delay="0">
                                              <p:tgtEl>
                                                <p:sldTgt/>
                                              </p:tgtEl>
                                            </p:cond>
                                          </p:endCondLst>
                                        </p:cTn>
                                        <p:tgtEl>
                                          <p:sndTgt r:embed="rId4" name="Computer Beep - Missile Screen SFX.wav"/>
                                        </p:tgtEl>
                                      </p:cMediaNode>
                                    </p:audio>
                                  </p:subTnLst>
                                </p:cTn>
                              </p:par>
                              <p:par>
                                <p:cTn id="13" presetID="1" presetClass="entr" presetSubtype="0" fill="hold" grpId="0" nodeType="withEffect">
                                  <p:stCondLst>
                                    <p:cond delay="2000"/>
                                  </p:stCondLst>
                                  <p:iterate type="lt">
                                    <p:tmAbs val="70"/>
                                  </p:iterate>
                                  <p:childTnLst>
                                    <p:set>
                                      <p:cBhvr>
                                        <p:cTn id="14" dur="1" fill="hold">
                                          <p:stCondLst>
                                            <p:cond delay="0"/>
                                          </p:stCondLst>
                                        </p:cTn>
                                        <p:tgtEl>
                                          <p:spTgt spid="114"/>
                                        </p:tgtEl>
                                        <p:attrNameLst>
                                          <p:attrName>style.visibility</p:attrName>
                                        </p:attrNameLst>
                                      </p:cBhvr>
                                      <p:to>
                                        <p:strVal val="visible"/>
                                      </p:to>
                                    </p:set>
                                  </p:childTnLst>
                                </p:cTn>
                              </p:par>
                              <p:par>
                                <p:cTn id="15" presetID="10" presetClass="entr" presetSubtype="0" fill="hold" grpId="0" nodeType="withEffect">
                                  <p:stCondLst>
                                    <p:cond delay="2000"/>
                                  </p:stCondLst>
                                  <p:childTnLst>
                                    <p:set>
                                      <p:cBhvr>
                                        <p:cTn id="16" dur="1" fill="hold">
                                          <p:stCondLst>
                                            <p:cond delay="0"/>
                                          </p:stCondLst>
                                        </p:cTn>
                                        <p:tgtEl>
                                          <p:spTgt spid="69"/>
                                        </p:tgtEl>
                                        <p:attrNameLst>
                                          <p:attrName>style.visibility</p:attrName>
                                        </p:attrNameLst>
                                      </p:cBhvr>
                                      <p:to>
                                        <p:strVal val="visible"/>
                                      </p:to>
                                    </p:set>
                                    <p:animEffect transition="in" filter="fade">
                                      <p:cBhvr>
                                        <p:cTn id="17" dur="500"/>
                                        <p:tgtEl>
                                          <p:spTgt spid="69"/>
                                        </p:tgtEl>
                                      </p:cBhvr>
                                    </p:animEffect>
                                  </p:childTnLst>
                                  <p:subTnLst>
                                    <p:audio>
                                      <p:cMediaNode>
                                        <p:cTn display="0" masterRel="sameClick">
                                          <p:stCondLst>
                                            <p:cond evt="begin" delay="0">
                                              <p:tn val="15"/>
                                            </p:cond>
                                          </p:stCondLst>
                                          <p:endCondLst>
                                            <p:cond evt="onStopAudio" delay="0">
                                              <p:tgtEl>
                                                <p:sldTgt/>
                                              </p:tgtEl>
                                            </p:cond>
                                          </p:endCondLst>
                                        </p:cTn>
                                        <p:tgtEl>
                                          <p:sndTgt r:embed="rId5" name="Digital Text - Missile Screen SFX.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6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14" name="TextBox"/>
          <p:cNvSpPr txBox="1"/>
          <p:nvPr/>
        </p:nvSpPr>
        <p:spPr>
          <a:xfrm>
            <a:off x="1845717" y="5427335"/>
            <a:ext cx="4634603" cy="490904"/>
          </a:xfrm>
          <a:prstGeom prst="rect">
            <a:avLst/>
          </a:prstGeom>
          <a:noFill/>
        </p:spPr>
        <p:txBody>
          <a:bodyPr wrap="none" rtlCol="0" anchor="ctr">
            <a:spAutoFit/>
          </a:bodyPr>
          <a:lstStyle/>
          <a:p>
            <a:pPr algn="ctr">
              <a:lnSpc>
                <a:spcPct val="70000"/>
              </a:lnSpc>
            </a:pPr>
            <a:r>
              <a:rPr lang="en-US" sz="3700" dirty="0">
                <a:solidFill>
                  <a:schemeClr val="bg1"/>
                </a:solidFill>
                <a:latin typeface="Monkirta Pursuit NC" panose="02040503050101080101" pitchFamily="18" charset="0"/>
              </a:rPr>
              <a:t>READY FOR LAUNCH</a:t>
            </a:r>
          </a:p>
        </p:txBody>
      </p:sp>
      <p:pic>
        <p:nvPicPr>
          <p:cNvPr id="115" name="Missile Shadow 1"/>
          <p:cNvPicPr>
            <a:picLocks noChangeAspect="1"/>
          </p:cNvPicPr>
          <p:nvPr/>
        </p:nvPicPr>
        <p:blipFill>
          <a:blip r:embed="rId7">
            <a:extLst/>
          </a:blip>
          <a:stretch>
            <a:fillRect/>
          </a:stretch>
        </p:blipFill>
        <p:spPr>
          <a:xfrm rot="16200000">
            <a:off x="279504" y="2897736"/>
            <a:ext cx="3083655" cy="1143079"/>
          </a:xfrm>
          <a:prstGeom prst="rect">
            <a:avLst/>
          </a:prstGeom>
          <a:effectLst/>
        </p:spPr>
      </p:pic>
      <p:pic>
        <p:nvPicPr>
          <p:cNvPr id="122" name="Missile Shadow 2"/>
          <p:cNvPicPr>
            <a:picLocks noChangeAspect="1"/>
          </p:cNvPicPr>
          <p:nvPr/>
        </p:nvPicPr>
        <p:blipFill>
          <a:blip r:embed="rId7">
            <a:extLst/>
          </a:blip>
          <a:stretch>
            <a:fillRect/>
          </a:stretch>
        </p:blipFill>
        <p:spPr>
          <a:xfrm rot="16200000">
            <a:off x="1503053" y="1909313"/>
            <a:ext cx="3083655" cy="1143079"/>
          </a:xfrm>
          <a:prstGeom prst="rect">
            <a:avLst/>
          </a:prstGeom>
          <a:effectLst/>
        </p:spPr>
      </p:pic>
      <p:pic>
        <p:nvPicPr>
          <p:cNvPr id="123" name="Missile Shadow 3"/>
          <p:cNvPicPr>
            <a:picLocks noChangeAspect="1"/>
          </p:cNvPicPr>
          <p:nvPr/>
        </p:nvPicPr>
        <p:blipFill>
          <a:blip r:embed="rId7">
            <a:extLst/>
          </a:blip>
          <a:stretch>
            <a:fillRect/>
          </a:stretch>
        </p:blipFill>
        <p:spPr>
          <a:xfrm rot="16200000">
            <a:off x="2726603" y="2897736"/>
            <a:ext cx="3083655" cy="1143079"/>
          </a:xfrm>
          <a:prstGeom prst="rect">
            <a:avLst/>
          </a:prstGeom>
          <a:effectLst/>
        </p:spPr>
      </p:pic>
      <p:pic>
        <p:nvPicPr>
          <p:cNvPr id="124" name="Missile Shadow 4"/>
          <p:cNvPicPr>
            <a:picLocks noChangeAspect="1"/>
          </p:cNvPicPr>
          <p:nvPr/>
        </p:nvPicPr>
        <p:blipFill>
          <a:blip r:embed="rId7">
            <a:extLst/>
          </a:blip>
          <a:stretch>
            <a:fillRect/>
          </a:stretch>
        </p:blipFill>
        <p:spPr>
          <a:xfrm rot="16200000">
            <a:off x="3950153" y="1909313"/>
            <a:ext cx="3083655" cy="1143079"/>
          </a:xfrm>
          <a:prstGeom prst="rect">
            <a:avLst/>
          </a:prstGeom>
          <a:effectLst/>
        </p:spPr>
      </p:pic>
      <p:pic>
        <p:nvPicPr>
          <p:cNvPr id="125" name="Missile Shadow 5"/>
          <p:cNvPicPr>
            <a:picLocks noChangeAspect="1"/>
          </p:cNvPicPr>
          <p:nvPr/>
        </p:nvPicPr>
        <p:blipFill>
          <a:blip r:embed="rId7">
            <a:extLst/>
          </a:blip>
          <a:stretch>
            <a:fillRect/>
          </a:stretch>
        </p:blipFill>
        <p:spPr>
          <a:xfrm rot="16200000">
            <a:off x="5173702" y="2897736"/>
            <a:ext cx="3083655" cy="1143079"/>
          </a:xfrm>
          <a:prstGeom prst="rect">
            <a:avLst/>
          </a:prstGeom>
          <a:effectLst/>
        </p:spPr>
      </p:pic>
      <p:pic>
        <p:nvPicPr>
          <p:cNvPr id="126" name="Missile 1"/>
          <p:cNvPicPr>
            <a:picLocks noChangeAspect="1"/>
          </p:cNvPicPr>
          <p:nvPr/>
        </p:nvPicPr>
        <p:blipFill>
          <a:blip r:embed="rId8"/>
          <a:stretch>
            <a:fillRect/>
          </a:stretch>
        </p:blipFill>
        <p:spPr>
          <a:xfrm rot="16200000">
            <a:off x="280811" y="2897736"/>
            <a:ext cx="3083655" cy="1143079"/>
          </a:xfrm>
          <a:prstGeom prst="rect">
            <a:avLst/>
          </a:prstGeom>
          <a:effectLst>
            <a:glow rad="114300">
              <a:schemeClr val="bg1">
                <a:alpha val="8000"/>
              </a:schemeClr>
            </a:glow>
          </a:effectLst>
        </p:spPr>
      </p:pic>
      <p:pic>
        <p:nvPicPr>
          <p:cNvPr id="127" name="Missile 2"/>
          <p:cNvPicPr>
            <a:picLocks noChangeAspect="1"/>
          </p:cNvPicPr>
          <p:nvPr/>
        </p:nvPicPr>
        <p:blipFill>
          <a:blip r:embed="rId8"/>
          <a:stretch>
            <a:fillRect/>
          </a:stretch>
        </p:blipFill>
        <p:spPr>
          <a:xfrm rot="16200000">
            <a:off x="1504361" y="1909313"/>
            <a:ext cx="3083655" cy="1143079"/>
          </a:xfrm>
          <a:prstGeom prst="rect">
            <a:avLst/>
          </a:prstGeom>
          <a:effectLst>
            <a:glow rad="114300">
              <a:schemeClr val="bg1">
                <a:alpha val="8000"/>
              </a:schemeClr>
            </a:glow>
          </a:effectLst>
        </p:spPr>
      </p:pic>
      <p:sp>
        <p:nvSpPr>
          <p:cNvPr id="70" name="TextBox Outline"/>
          <p:cNvSpPr txBox="1"/>
          <p:nvPr/>
        </p:nvSpPr>
        <p:spPr>
          <a:xfrm>
            <a:off x="8626048" y="2674370"/>
            <a:ext cx="2553904" cy="1446550"/>
          </a:xfrm>
          <a:prstGeom prst="rect">
            <a:avLst/>
          </a:prstGeom>
          <a:noFill/>
        </p:spPr>
        <p:txBody>
          <a:bodyPr wrap="none" rtlCol="0">
            <a:spAutoFit/>
          </a:bodyPr>
          <a:lstStyle/>
          <a:p>
            <a:pPr algn="ctr"/>
            <a:r>
              <a:rPr lang="en-US" sz="8800" dirty="0">
                <a:ln w="190500">
                  <a:solidFill>
                    <a:schemeClr val="bg1"/>
                  </a:solidFill>
                </a:ln>
                <a:solidFill>
                  <a:schemeClr val="bg1">
                    <a:lumMod val="75000"/>
                  </a:schemeClr>
                </a:solidFill>
                <a:latin typeface="Hauser" panose="02000500000000000000" pitchFamily="2" charset="0"/>
              </a:rPr>
              <a:t>fire!</a:t>
            </a:r>
          </a:p>
        </p:txBody>
      </p:sp>
      <p:sp>
        <p:nvSpPr>
          <p:cNvPr id="71" name="TextBox"/>
          <p:cNvSpPr txBox="1"/>
          <p:nvPr/>
        </p:nvSpPr>
        <p:spPr>
          <a:xfrm>
            <a:off x="8626048" y="2667226"/>
            <a:ext cx="2553904" cy="1446550"/>
          </a:xfrm>
          <a:prstGeom prst="rect">
            <a:avLst/>
          </a:prstGeom>
          <a:noFill/>
        </p:spPr>
        <p:txBody>
          <a:bodyPr wrap="none" rtlCol="0">
            <a:spAutoFit/>
            <a:scene3d>
              <a:camera prst="orthographicFront"/>
              <a:lightRig rig="balanced" dir="t"/>
            </a:scene3d>
            <a:sp3d extrusionH="57150" contourW="12700" prstMaterial="softEdge">
              <a:bevelT w="101600" h="88900" prst="cross"/>
              <a:bevelB w="12700"/>
              <a:extrusionClr>
                <a:schemeClr val="bg1">
                  <a:lumMod val="50000"/>
                </a:schemeClr>
              </a:extrusionClr>
              <a:contourClr>
                <a:schemeClr val="bg1">
                  <a:lumMod val="50000"/>
                </a:schemeClr>
              </a:contourClr>
            </a:sp3d>
          </a:bodyPr>
          <a:lstStyle/>
          <a:p>
            <a:pPr algn="ctr"/>
            <a:r>
              <a:rPr lang="en-US" sz="8800" dirty="0">
                <a:ln w="3175">
                  <a:solidFill>
                    <a:schemeClr val="tx1"/>
                  </a:solidFill>
                </a:ln>
                <a:gradFill>
                  <a:gsLst>
                    <a:gs pos="1869">
                      <a:srgbClr val="6F85A0"/>
                    </a:gs>
                    <a:gs pos="43000">
                      <a:srgbClr val="E6EEED"/>
                    </a:gs>
                    <a:gs pos="68000">
                      <a:srgbClr val="768594"/>
                    </a:gs>
                    <a:gs pos="88000">
                      <a:srgbClr val="E6EEED"/>
                    </a:gs>
                  </a:gsLst>
                  <a:lin ang="5400000"/>
                </a:gradFill>
                <a:latin typeface="Hauser" panose="02000500000000000000" pitchFamily="2" charset="0"/>
              </a:rPr>
              <a:t>fire!</a:t>
            </a:r>
          </a:p>
        </p:txBody>
      </p:sp>
      <p:sp>
        <p:nvSpPr>
          <p:cNvPr id="69" name="Digital Text SFX"/>
          <p:cNvSpPr/>
          <p:nvPr/>
        </p:nvSpPr>
        <p:spPr>
          <a:xfrm>
            <a:off x="12000271" y="429151"/>
            <a:ext cx="191729" cy="191729"/>
          </a:xfrm>
          <a:prstGeom prst="rect">
            <a:avLst/>
          </a:prstGeom>
          <a:solidFill>
            <a:srgbClr val="00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aunch Button">
            <a:hlinkClick r:id="rId9" action="ppaction://hlinksldjump"/>
          </p:cNvPr>
          <p:cNvPicPr>
            <a:picLocks noChangeAspect="1"/>
          </p:cNvPicPr>
          <p:nvPr/>
        </p:nvPicPr>
        <p:blipFill>
          <a:blip r:embed="rId10"/>
          <a:stretch>
            <a:fillRect/>
          </a:stretch>
        </p:blipFill>
        <p:spPr>
          <a:xfrm>
            <a:off x="8839683" y="774133"/>
            <a:ext cx="2176461" cy="2182557"/>
          </a:xfrm>
          <a:prstGeom prst="rect">
            <a:avLst/>
          </a:prstGeom>
        </p:spPr>
      </p:pic>
    </p:spTree>
    <p:extLst>
      <p:ext uri="{BB962C8B-B14F-4D97-AF65-F5344CB8AC3E}">
        <p14:creationId xmlns:p14="http://schemas.microsoft.com/office/powerpoint/2010/main" val="1385401264"/>
      </p:ext>
    </p:extLst>
  </p:cSld>
  <p:clrMapOvr>
    <a:masterClrMapping/>
  </p:clrMapOvr>
  <mc:AlternateContent xmlns:mc="http://schemas.openxmlformats.org/markup-compatibility/2006" xmlns:p14="http://schemas.microsoft.com/office/powerpoint/2010/main">
    <mc:Choice Requires="p14">
      <p:transition spd="slow" p14:dur="3000" advClick="0">
        <p14:flash/>
        <p:sndAc>
          <p:stSnd>
            <p:snd r:embed="rId3" name="Computer Startup - Missile Screen SFX.wav"/>
          </p:stSnd>
        </p:sndAc>
      </p:transition>
    </mc:Choice>
    <mc:Fallback xmlns="">
      <p:transition spd="slow" advClick="0">
        <p:fade/>
        <p:sndAc>
          <p:stSnd>
            <p:snd r:embed="rId12" name="Computer Startup - Missile Screen SFX.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Computer Beep - Missile Screen SFX.wav"/>
                                        </p:tgtEl>
                                      </p:cMediaNode>
                                    </p:audio>
                                  </p:subTnLst>
                                </p:cTn>
                              </p:par>
                              <p:par>
                                <p:cTn id="7" presetID="1" presetClass="entr" presetSubtype="0" fill="hold" nodeType="withEffect">
                                  <p:stCondLst>
                                    <p:cond delay="500"/>
                                  </p:stCondLst>
                                  <p:childTnLst>
                                    <p:set>
                                      <p:cBhvr>
                                        <p:cTn id="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4" name="Computer Beep - Missile Screen SFX.wav"/>
                                        </p:tgtEl>
                                      </p:cMediaNode>
                                    </p:audio>
                                  </p:subTnLst>
                                </p:cTn>
                              </p:par>
                              <p:par>
                                <p:cTn id="9" presetID="1" presetClass="entr" presetSubtype="0" fill="hold" grpId="0" nodeType="withEffect">
                                  <p:stCondLst>
                                    <p:cond delay="1000"/>
                                  </p:stCondLst>
                                  <p:iterate type="lt">
                                    <p:tmAbs val="70"/>
                                  </p:iterate>
                                  <p:childTnLst>
                                    <p:set>
                                      <p:cBhvr>
                                        <p:cTn id="10" dur="1" fill="hold">
                                          <p:stCondLst>
                                            <p:cond delay="0"/>
                                          </p:stCondLst>
                                        </p:cTn>
                                        <p:tgtEl>
                                          <p:spTgt spid="114"/>
                                        </p:tgtEl>
                                        <p:attrNameLst>
                                          <p:attrName>style.visibility</p:attrName>
                                        </p:attrNameLst>
                                      </p:cBhvr>
                                      <p:to>
                                        <p:strVal val="visible"/>
                                      </p:to>
                                    </p:set>
                                  </p:childTnLst>
                                </p:cTn>
                              </p:par>
                              <p:par>
                                <p:cTn id="11" presetID="10" presetClass="entr" presetSubtype="0" fill="hold" grpId="0" nodeType="withEffect">
                                  <p:stCondLst>
                                    <p:cond delay="100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subTnLst>
                                    <p:audio>
                                      <p:cMediaNode>
                                        <p:cTn display="0" masterRel="sameClick">
                                          <p:stCondLst>
                                            <p:cond evt="begin" delay="0">
                                              <p:tn val="11"/>
                                            </p:cond>
                                          </p:stCondLst>
                                          <p:endCondLst>
                                            <p:cond evt="onStopAudio" delay="0">
                                              <p:tgtEl>
                                                <p:sldTgt/>
                                              </p:tgtEl>
                                            </p:cond>
                                          </p:endCondLst>
                                        </p:cTn>
                                        <p:tgtEl>
                                          <p:sndTgt r:embed="rId5" name="Digital Text - Missile Screen SFX.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6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14" name="TextBox"/>
          <p:cNvSpPr txBox="1"/>
          <p:nvPr/>
        </p:nvSpPr>
        <p:spPr>
          <a:xfrm>
            <a:off x="1845717" y="5427335"/>
            <a:ext cx="4634603" cy="490904"/>
          </a:xfrm>
          <a:prstGeom prst="rect">
            <a:avLst/>
          </a:prstGeom>
          <a:noFill/>
        </p:spPr>
        <p:txBody>
          <a:bodyPr wrap="none" rtlCol="0" anchor="ctr">
            <a:spAutoFit/>
          </a:bodyPr>
          <a:lstStyle/>
          <a:p>
            <a:pPr algn="ctr">
              <a:lnSpc>
                <a:spcPct val="70000"/>
              </a:lnSpc>
            </a:pPr>
            <a:r>
              <a:rPr lang="en-US" sz="3700" dirty="0">
                <a:solidFill>
                  <a:schemeClr val="bg1"/>
                </a:solidFill>
                <a:latin typeface="Monkirta Pursuit NC" panose="02040503050101080101" pitchFamily="18" charset="0"/>
              </a:rPr>
              <a:t>READY FOR LAUNCH</a:t>
            </a:r>
          </a:p>
        </p:txBody>
      </p:sp>
      <p:pic>
        <p:nvPicPr>
          <p:cNvPr id="115" name="Missile Shadow 1"/>
          <p:cNvPicPr>
            <a:picLocks noChangeAspect="1"/>
          </p:cNvPicPr>
          <p:nvPr/>
        </p:nvPicPr>
        <p:blipFill>
          <a:blip r:embed="rId7">
            <a:extLst/>
          </a:blip>
          <a:stretch>
            <a:fillRect/>
          </a:stretch>
        </p:blipFill>
        <p:spPr>
          <a:xfrm rot="16200000">
            <a:off x="279504" y="2897736"/>
            <a:ext cx="3083655" cy="1143079"/>
          </a:xfrm>
          <a:prstGeom prst="rect">
            <a:avLst/>
          </a:prstGeom>
          <a:effectLst/>
        </p:spPr>
      </p:pic>
      <p:pic>
        <p:nvPicPr>
          <p:cNvPr id="122" name="Missile Shadow 2"/>
          <p:cNvPicPr>
            <a:picLocks noChangeAspect="1"/>
          </p:cNvPicPr>
          <p:nvPr/>
        </p:nvPicPr>
        <p:blipFill>
          <a:blip r:embed="rId7">
            <a:extLst/>
          </a:blip>
          <a:stretch>
            <a:fillRect/>
          </a:stretch>
        </p:blipFill>
        <p:spPr>
          <a:xfrm rot="16200000">
            <a:off x="1503053" y="1909313"/>
            <a:ext cx="3083655" cy="1143079"/>
          </a:xfrm>
          <a:prstGeom prst="rect">
            <a:avLst/>
          </a:prstGeom>
          <a:effectLst/>
        </p:spPr>
      </p:pic>
      <p:pic>
        <p:nvPicPr>
          <p:cNvPr id="123" name="Missile Shadow 3"/>
          <p:cNvPicPr>
            <a:picLocks noChangeAspect="1"/>
          </p:cNvPicPr>
          <p:nvPr/>
        </p:nvPicPr>
        <p:blipFill>
          <a:blip r:embed="rId7">
            <a:extLst/>
          </a:blip>
          <a:stretch>
            <a:fillRect/>
          </a:stretch>
        </p:blipFill>
        <p:spPr>
          <a:xfrm rot="16200000">
            <a:off x="2726603" y="2897736"/>
            <a:ext cx="3083655" cy="1143079"/>
          </a:xfrm>
          <a:prstGeom prst="rect">
            <a:avLst/>
          </a:prstGeom>
          <a:effectLst/>
        </p:spPr>
      </p:pic>
      <p:pic>
        <p:nvPicPr>
          <p:cNvPr id="124" name="Missile Shadow 4"/>
          <p:cNvPicPr>
            <a:picLocks noChangeAspect="1"/>
          </p:cNvPicPr>
          <p:nvPr/>
        </p:nvPicPr>
        <p:blipFill>
          <a:blip r:embed="rId7">
            <a:extLst/>
          </a:blip>
          <a:stretch>
            <a:fillRect/>
          </a:stretch>
        </p:blipFill>
        <p:spPr>
          <a:xfrm rot="16200000">
            <a:off x="3950153" y="1909313"/>
            <a:ext cx="3083655" cy="1143079"/>
          </a:xfrm>
          <a:prstGeom prst="rect">
            <a:avLst/>
          </a:prstGeom>
          <a:effectLst/>
        </p:spPr>
      </p:pic>
      <p:pic>
        <p:nvPicPr>
          <p:cNvPr id="125" name="Missile Shadow 5"/>
          <p:cNvPicPr>
            <a:picLocks noChangeAspect="1"/>
          </p:cNvPicPr>
          <p:nvPr/>
        </p:nvPicPr>
        <p:blipFill>
          <a:blip r:embed="rId7">
            <a:extLst/>
          </a:blip>
          <a:stretch>
            <a:fillRect/>
          </a:stretch>
        </p:blipFill>
        <p:spPr>
          <a:xfrm rot="16200000">
            <a:off x="5173702" y="2897736"/>
            <a:ext cx="3083655" cy="1143079"/>
          </a:xfrm>
          <a:prstGeom prst="rect">
            <a:avLst/>
          </a:prstGeom>
          <a:effectLst/>
        </p:spPr>
      </p:pic>
      <p:pic>
        <p:nvPicPr>
          <p:cNvPr id="126" name="Missile 1"/>
          <p:cNvPicPr>
            <a:picLocks noChangeAspect="1"/>
          </p:cNvPicPr>
          <p:nvPr/>
        </p:nvPicPr>
        <p:blipFill>
          <a:blip r:embed="rId8"/>
          <a:stretch>
            <a:fillRect/>
          </a:stretch>
        </p:blipFill>
        <p:spPr>
          <a:xfrm rot="16200000">
            <a:off x="280811" y="2897736"/>
            <a:ext cx="3083655" cy="1143079"/>
          </a:xfrm>
          <a:prstGeom prst="rect">
            <a:avLst/>
          </a:prstGeom>
          <a:effectLst>
            <a:glow rad="114300">
              <a:schemeClr val="bg1">
                <a:alpha val="8000"/>
              </a:schemeClr>
            </a:glow>
          </a:effectLst>
        </p:spPr>
      </p:pic>
      <p:pic>
        <p:nvPicPr>
          <p:cNvPr id="127" name="Missile 2"/>
          <p:cNvPicPr>
            <a:picLocks noChangeAspect="1"/>
          </p:cNvPicPr>
          <p:nvPr/>
        </p:nvPicPr>
        <p:blipFill>
          <a:blip r:embed="rId8"/>
          <a:stretch>
            <a:fillRect/>
          </a:stretch>
        </p:blipFill>
        <p:spPr>
          <a:xfrm rot="16200000">
            <a:off x="1504361" y="1909313"/>
            <a:ext cx="3083655" cy="1143079"/>
          </a:xfrm>
          <a:prstGeom prst="rect">
            <a:avLst/>
          </a:prstGeom>
          <a:effectLst>
            <a:glow rad="114300">
              <a:schemeClr val="bg1">
                <a:alpha val="8000"/>
              </a:schemeClr>
            </a:glow>
          </a:effectLst>
        </p:spPr>
      </p:pic>
      <p:pic>
        <p:nvPicPr>
          <p:cNvPr id="128" name="Missile 3"/>
          <p:cNvPicPr>
            <a:picLocks noChangeAspect="1"/>
          </p:cNvPicPr>
          <p:nvPr/>
        </p:nvPicPr>
        <p:blipFill>
          <a:blip r:embed="rId8"/>
          <a:stretch>
            <a:fillRect/>
          </a:stretch>
        </p:blipFill>
        <p:spPr>
          <a:xfrm rot="16200000">
            <a:off x="2727911" y="2897736"/>
            <a:ext cx="3083655" cy="1143079"/>
          </a:xfrm>
          <a:prstGeom prst="rect">
            <a:avLst/>
          </a:prstGeom>
          <a:effectLst>
            <a:glow rad="114300">
              <a:schemeClr val="bg1">
                <a:alpha val="8000"/>
              </a:schemeClr>
            </a:glow>
          </a:effectLst>
        </p:spPr>
      </p:pic>
      <p:pic>
        <p:nvPicPr>
          <p:cNvPr id="129" name="Missile 4"/>
          <p:cNvPicPr>
            <a:picLocks noChangeAspect="1"/>
          </p:cNvPicPr>
          <p:nvPr/>
        </p:nvPicPr>
        <p:blipFill>
          <a:blip r:embed="rId8"/>
          <a:stretch>
            <a:fillRect/>
          </a:stretch>
        </p:blipFill>
        <p:spPr>
          <a:xfrm rot="16200000">
            <a:off x="3951461" y="1909313"/>
            <a:ext cx="3083655" cy="1143079"/>
          </a:xfrm>
          <a:prstGeom prst="rect">
            <a:avLst/>
          </a:prstGeom>
          <a:effectLst>
            <a:glow rad="114300">
              <a:schemeClr val="bg1">
                <a:alpha val="8000"/>
              </a:schemeClr>
            </a:glow>
          </a:effectLst>
        </p:spPr>
      </p:pic>
      <p:sp>
        <p:nvSpPr>
          <p:cNvPr id="70" name="TextBox Outline"/>
          <p:cNvSpPr txBox="1"/>
          <p:nvPr/>
        </p:nvSpPr>
        <p:spPr>
          <a:xfrm>
            <a:off x="8626048" y="2674370"/>
            <a:ext cx="2553904" cy="1446550"/>
          </a:xfrm>
          <a:prstGeom prst="rect">
            <a:avLst/>
          </a:prstGeom>
          <a:noFill/>
        </p:spPr>
        <p:txBody>
          <a:bodyPr wrap="none" rtlCol="0">
            <a:spAutoFit/>
          </a:bodyPr>
          <a:lstStyle/>
          <a:p>
            <a:pPr algn="ctr"/>
            <a:r>
              <a:rPr lang="en-US" sz="8800" dirty="0">
                <a:ln w="190500">
                  <a:solidFill>
                    <a:schemeClr val="bg1"/>
                  </a:solidFill>
                </a:ln>
                <a:solidFill>
                  <a:schemeClr val="bg1">
                    <a:lumMod val="75000"/>
                  </a:schemeClr>
                </a:solidFill>
                <a:latin typeface="Hauser" panose="02000500000000000000" pitchFamily="2" charset="0"/>
              </a:rPr>
              <a:t>fire!</a:t>
            </a:r>
          </a:p>
        </p:txBody>
      </p:sp>
      <p:sp>
        <p:nvSpPr>
          <p:cNvPr id="71" name="TextBox"/>
          <p:cNvSpPr txBox="1"/>
          <p:nvPr/>
        </p:nvSpPr>
        <p:spPr>
          <a:xfrm>
            <a:off x="8626048" y="2667226"/>
            <a:ext cx="2553904" cy="1446550"/>
          </a:xfrm>
          <a:prstGeom prst="rect">
            <a:avLst/>
          </a:prstGeom>
          <a:noFill/>
        </p:spPr>
        <p:txBody>
          <a:bodyPr wrap="none" rtlCol="0">
            <a:spAutoFit/>
            <a:scene3d>
              <a:camera prst="orthographicFront"/>
              <a:lightRig rig="balanced" dir="t"/>
            </a:scene3d>
            <a:sp3d extrusionH="57150" contourW="12700" prstMaterial="softEdge">
              <a:bevelT w="101600" h="88900" prst="cross"/>
              <a:bevelB w="12700"/>
              <a:extrusionClr>
                <a:schemeClr val="bg1">
                  <a:lumMod val="50000"/>
                </a:schemeClr>
              </a:extrusionClr>
              <a:contourClr>
                <a:schemeClr val="bg1">
                  <a:lumMod val="50000"/>
                </a:schemeClr>
              </a:contourClr>
            </a:sp3d>
          </a:bodyPr>
          <a:lstStyle/>
          <a:p>
            <a:pPr algn="ctr"/>
            <a:r>
              <a:rPr lang="en-US" sz="8800" dirty="0">
                <a:ln w="3175">
                  <a:solidFill>
                    <a:schemeClr val="tx1"/>
                  </a:solidFill>
                </a:ln>
                <a:gradFill>
                  <a:gsLst>
                    <a:gs pos="1869">
                      <a:srgbClr val="6F85A0"/>
                    </a:gs>
                    <a:gs pos="43000">
                      <a:srgbClr val="E6EEED"/>
                    </a:gs>
                    <a:gs pos="68000">
                      <a:srgbClr val="768594"/>
                    </a:gs>
                    <a:gs pos="88000">
                      <a:srgbClr val="E6EEED"/>
                    </a:gs>
                  </a:gsLst>
                  <a:lin ang="5400000"/>
                </a:gradFill>
                <a:latin typeface="Hauser" panose="02000500000000000000" pitchFamily="2" charset="0"/>
              </a:rPr>
              <a:t>fire!</a:t>
            </a:r>
          </a:p>
        </p:txBody>
      </p:sp>
      <p:sp>
        <p:nvSpPr>
          <p:cNvPr id="69" name="Digital Text SFX"/>
          <p:cNvSpPr/>
          <p:nvPr/>
        </p:nvSpPr>
        <p:spPr>
          <a:xfrm>
            <a:off x="12000271" y="429151"/>
            <a:ext cx="191729" cy="191729"/>
          </a:xfrm>
          <a:prstGeom prst="rect">
            <a:avLst/>
          </a:prstGeom>
          <a:solidFill>
            <a:srgbClr val="00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aunch Button">
            <a:hlinkClick r:id="rId9" action="ppaction://hlinksldjump"/>
          </p:cNvPr>
          <p:cNvPicPr>
            <a:picLocks noChangeAspect="1"/>
          </p:cNvPicPr>
          <p:nvPr/>
        </p:nvPicPr>
        <p:blipFill>
          <a:blip r:embed="rId10"/>
          <a:stretch>
            <a:fillRect/>
          </a:stretch>
        </p:blipFill>
        <p:spPr>
          <a:xfrm>
            <a:off x="8839683" y="774133"/>
            <a:ext cx="2176461" cy="2182557"/>
          </a:xfrm>
          <a:prstGeom prst="rect">
            <a:avLst/>
          </a:prstGeom>
        </p:spPr>
      </p:pic>
    </p:spTree>
    <p:extLst>
      <p:ext uri="{BB962C8B-B14F-4D97-AF65-F5344CB8AC3E}">
        <p14:creationId xmlns:p14="http://schemas.microsoft.com/office/powerpoint/2010/main" val="2728031095"/>
      </p:ext>
    </p:extLst>
  </p:cSld>
  <p:clrMapOvr>
    <a:masterClrMapping/>
  </p:clrMapOvr>
  <mc:AlternateContent xmlns:mc="http://schemas.openxmlformats.org/markup-compatibility/2006" xmlns:p14="http://schemas.microsoft.com/office/powerpoint/2010/main">
    <mc:Choice Requires="p14">
      <p:transition spd="slow" p14:dur="3000" advClick="0">
        <p14:flash/>
        <p:sndAc>
          <p:stSnd>
            <p:snd r:embed="rId3" name="Computer Startup - Missile Screen SFX.wav"/>
          </p:stSnd>
        </p:sndAc>
      </p:transition>
    </mc:Choice>
    <mc:Fallback xmlns="">
      <p:transition spd="slow" advClick="0">
        <p:fade/>
        <p:sndAc>
          <p:stSnd>
            <p:snd r:embed="rId12" name="Computer Startup - Missile Screen SFX.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Computer Beep - Missile Screen SFX.wav"/>
                                        </p:tgtEl>
                                      </p:cMediaNode>
                                    </p:audio>
                                  </p:subTnLst>
                                </p:cTn>
                              </p:par>
                              <p:par>
                                <p:cTn id="7" presetID="1" presetClass="entr" presetSubtype="0" fill="hold" nodeType="withEffect">
                                  <p:stCondLst>
                                    <p:cond delay="500"/>
                                  </p:stCondLst>
                                  <p:childTnLst>
                                    <p:set>
                                      <p:cBhvr>
                                        <p:cTn id="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4" name="Computer Beep - Missile Screen SFX.wav"/>
                                        </p:tgtEl>
                                      </p:cMediaNode>
                                    </p:audio>
                                  </p:subTnLst>
                                </p:cTn>
                              </p:par>
                              <p:par>
                                <p:cTn id="9" presetID="1" presetClass="entr" presetSubtype="0" fill="hold" nodeType="withEffect">
                                  <p:stCondLst>
                                    <p:cond delay="1000"/>
                                  </p:stCondLst>
                                  <p:childTnLst>
                                    <p:set>
                                      <p:cBhvr>
                                        <p:cTn id="10" dur="1" fill="hold">
                                          <p:stCondLst>
                                            <p:cond delay="0"/>
                                          </p:stCondLst>
                                        </p:cTn>
                                        <p:tgtEl>
                                          <p:spTgt spid="128"/>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4" name="Computer Beep - Missile Screen SFX.wav"/>
                                        </p:tgtEl>
                                      </p:cMediaNode>
                                    </p:audio>
                                  </p:subTnLst>
                                </p:cTn>
                              </p:par>
                              <p:par>
                                <p:cTn id="11" presetID="1" presetClass="entr" presetSubtype="0" fill="hold" nodeType="withEffect">
                                  <p:stCondLst>
                                    <p:cond delay="1500"/>
                                  </p:stCondLst>
                                  <p:childTnLst>
                                    <p:set>
                                      <p:cBhvr>
                                        <p:cTn id="12" dur="1" fill="hold">
                                          <p:stCondLst>
                                            <p:cond delay="0"/>
                                          </p:stCondLst>
                                        </p:cTn>
                                        <p:tgtEl>
                                          <p:spTgt spid="129"/>
                                        </p:tgtEl>
                                        <p:attrNameLst>
                                          <p:attrName>style.visibility</p:attrName>
                                        </p:attrNameLst>
                                      </p:cBhvr>
                                      <p:to>
                                        <p:strVal val="visible"/>
                                      </p:to>
                                    </p:set>
                                  </p:childTnLst>
                                  <p:subTnLst>
                                    <p:audio>
                                      <p:cMediaNode>
                                        <p:cTn display="0" masterRel="sameClick">
                                          <p:stCondLst>
                                            <p:cond evt="begin" delay="0">
                                              <p:tn val="11"/>
                                            </p:cond>
                                          </p:stCondLst>
                                          <p:endCondLst>
                                            <p:cond evt="onStopAudio" delay="0">
                                              <p:tgtEl>
                                                <p:sldTgt/>
                                              </p:tgtEl>
                                            </p:cond>
                                          </p:endCondLst>
                                        </p:cTn>
                                        <p:tgtEl>
                                          <p:sndTgt r:embed="rId4" name="Computer Beep - Missile Screen SFX.wav"/>
                                        </p:tgtEl>
                                      </p:cMediaNode>
                                    </p:audio>
                                  </p:subTnLst>
                                </p:cTn>
                              </p:par>
                              <p:par>
                                <p:cTn id="13" presetID="1" presetClass="entr" presetSubtype="0" fill="hold" grpId="0" nodeType="withEffect">
                                  <p:stCondLst>
                                    <p:cond delay="2000"/>
                                  </p:stCondLst>
                                  <p:iterate type="lt">
                                    <p:tmAbs val="70"/>
                                  </p:iterate>
                                  <p:childTnLst>
                                    <p:set>
                                      <p:cBhvr>
                                        <p:cTn id="14" dur="1" fill="hold">
                                          <p:stCondLst>
                                            <p:cond delay="0"/>
                                          </p:stCondLst>
                                        </p:cTn>
                                        <p:tgtEl>
                                          <p:spTgt spid="114"/>
                                        </p:tgtEl>
                                        <p:attrNameLst>
                                          <p:attrName>style.visibility</p:attrName>
                                        </p:attrNameLst>
                                      </p:cBhvr>
                                      <p:to>
                                        <p:strVal val="visible"/>
                                      </p:to>
                                    </p:set>
                                  </p:childTnLst>
                                </p:cTn>
                              </p:par>
                              <p:par>
                                <p:cTn id="15" presetID="10" presetClass="entr" presetSubtype="0" fill="hold" grpId="0" nodeType="withEffect">
                                  <p:stCondLst>
                                    <p:cond delay="2000"/>
                                  </p:stCondLst>
                                  <p:childTnLst>
                                    <p:set>
                                      <p:cBhvr>
                                        <p:cTn id="16" dur="1" fill="hold">
                                          <p:stCondLst>
                                            <p:cond delay="0"/>
                                          </p:stCondLst>
                                        </p:cTn>
                                        <p:tgtEl>
                                          <p:spTgt spid="69"/>
                                        </p:tgtEl>
                                        <p:attrNameLst>
                                          <p:attrName>style.visibility</p:attrName>
                                        </p:attrNameLst>
                                      </p:cBhvr>
                                      <p:to>
                                        <p:strVal val="visible"/>
                                      </p:to>
                                    </p:set>
                                    <p:animEffect transition="in" filter="fade">
                                      <p:cBhvr>
                                        <p:cTn id="17" dur="500"/>
                                        <p:tgtEl>
                                          <p:spTgt spid="69"/>
                                        </p:tgtEl>
                                      </p:cBhvr>
                                    </p:animEffect>
                                  </p:childTnLst>
                                  <p:subTnLst>
                                    <p:audio>
                                      <p:cMediaNode>
                                        <p:cTn display="0" masterRel="sameClick">
                                          <p:stCondLst>
                                            <p:cond evt="begin" delay="0">
                                              <p:tn val="15"/>
                                            </p:cond>
                                          </p:stCondLst>
                                          <p:endCondLst>
                                            <p:cond evt="onStopAudio" delay="0">
                                              <p:tgtEl>
                                                <p:sldTgt/>
                                              </p:tgtEl>
                                            </p:cond>
                                          </p:endCondLst>
                                        </p:cTn>
                                        <p:tgtEl>
                                          <p:sndTgt r:embed="rId5" name="Digital Text - Missile Screen SFX.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69"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14" name="TextBox"/>
          <p:cNvSpPr txBox="1"/>
          <p:nvPr/>
        </p:nvSpPr>
        <p:spPr>
          <a:xfrm>
            <a:off x="1845717" y="5427335"/>
            <a:ext cx="4634603" cy="490904"/>
          </a:xfrm>
          <a:prstGeom prst="rect">
            <a:avLst/>
          </a:prstGeom>
          <a:noFill/>
        </p:spPr>
        <p:txBody>
          <a:bodyPr wrap="none" rtlCol="0" anchor="ctr">
            <a:spAutoFit/>
          </a:bodyPr>
          <a:lstStyle/>
          <a:p>
            <a:pPr algn="ctr">
              <a:lnSpc>
                <a:spcPct val="70000"/>
              </a:lnSpc>
            </a:pPr>
            <a:r>
              <a:rPr lang="en-US" sz="3700" dirty="0">
                <a:solidFill>
                  <a:schemeClr val="bg1"/>
                </a:solidFill>
                <a:latin typeface="Monkirta Pursuit NC" panose="02040503050101080101" pitchFamily="18" charset="0"/>
              </a:rPr>
              <a:t>READY FOR LAUNCH</a:t>
            </a:r>
          </a:p>
        </p:txBody>
      </p:sp>
      <p:pic>
        <p:nvPicPr>
          <p:cNvPr id="115" name="Missile Shadow 1"/>
          <p:cNvPicPr>
            <a:picLocks noChangeAspect="1"/>
          </p:cNvPicPr>
          <p:nvPr/>
        </p:nvPicPr>
        <p:blipFill>
          <a:blip r:embed="rId7">
            <a:extLst/>
          </a:blip>
          <a:stretch>
            <a:fillRect/>
          </a:stretch>
        </p:blipFill>
        <p:spPr>
          <a:xfrm rot="16200000">
            <a:off x="279504" y="2897736"/>
            <a:ext cx="3083655" cy="1143079"/>
          </a:xfrm>
          <a:prstGeom prst="rect">
            <a:avLst/>
          </a:prstGeom>
          <a:effectLst/>
        </p:spPr>
      </p:pic>
      <p:pic>
        <p:nvPicPr>
          <p:cNvPr id="122" name="Missile Shadow 2"/>
          <p:cNvPicPr>
            <a:picLocks noChangeAspect="1"/>
          </p:cNvPicPr>
          <p:nvPr/>
        </p:nvPicPr>
        <p:blipFill>
          <a:blip r:embed="rId7">
            <a:extLst/>
          </a:blip>
          <a:stretch>
            <a:fillRect/>
          </a:stretch>
        </p:blipFill>
        <p:spPr>
          <a:xfrm rot="16200000">
            <a:off x="1503053" y="1909313"/>
            <a:ext cx="3083655" cy="1143079"/>
          </a:xfrm>
          <a:prstGeom prst="rect">
            <a:avLst/>
          </a:prstGeom>
          <a:effectLst/>
        </p:spPr>
      </p:pic>
      <p:pic>
        <p:nvPicPr>
          <p:cNvPr id="123" name="Missile Shadow 3"/>
          <p:cNvPicPr>
            <a:picLocks noChangeAspect="1"/>
          </p:cNvPicPr>
          <p:nvPr/>
        </p:nvPicPr>
        <p:blipFill>
          <a:blip r:embed="rId7">
            <a:extLst/>
          </a:blip>
          <a:stretch>
            <a:fillRect/>
          </a:stretch>
        </p:blipFill>
        <p:spPr>
          <a:xfrm rot="16200000">
            <a:off x="2726603" y="2897736"/>
            <a:ext cx="3083655" cy="1143079"/>
          </a:xfrm>
          <a:prstGeom prst="rect">
            <a:avLst/>
          </a:prstGeom>
          <a:effectLst/>
        </p:spPr>
      </p:pic>
      <p:pic>
        <p:nvPicPr>
          <p:cNvPr id="124" name="Missile Shadow 4"/>
          <p:cNvPicPr>
            <a:picLocks noChangeAspect="1"/>
          </p:cNvPicPr>
          <p:nvPr/>
        </p:nvPicPr>
        <p:blipFill>
          <a:blip r:embed="rId7">
            <a:extLst/>
          </a:blip>
          <a:stretch>
            <a:fillRect/>
          </a:stretch>
        </p:blipFill>
        <p:spPr>
          <a:xfrm rot="16200000">
            <a:off x="3950153" y="1909313"/>
            <a:ext cx="3083655" cy="1143079"/>
          </a:xfrm>
          <a:prstGeom prst="rect">
            <a:avLst/>
          </a:prstGeom>
          <a:effectLst/>
        </p:spPr>
      </p:pic>
      <p:pic>
        <p:nvPicPr>
          <p:cNvPr id="125" name="Missile Shadow 5"/>
          <p:cNvPicPr>
            <a:picLocks noChangeAspect="1"/>
          </p:cNvPicPr>
          <p:nvPr/>
        </p:nvPicPr>
        <p:blipFill>
          <a:blip r:embed="rId7">
            <a:extLst/>
          </a:blip>
          <a:stretch>
            <a:fillRect/>
          </a:stretch>
        </p:blipFill>
        <p:spPr>
          <a:xfrm rot="16200000">
            <a:off x="5173702" y="2897736"/>
            <a:ext cx="3083655" cy="1143079"/>
          </a:xfrm>
          <a:prstGeom prst="rect">
            <a:avLst/>
          </a:prstGeom>
          <a:effectLst/>
        </p:spPr>
      </p:pic>
      <p:pic>
        <p:nvPicPr>
          <p:cNvPr id="126" name="Missile 1"/>
          <p:cNvPicPr>
            <a:picLocks noChangeAspect="1"/>
          </p:cNvPicPr>
          <p:nvPr/>
        </p:nvPicPr>
        <p:blipFill>
          <a:blip r:embed="rId8"/>
          <a:stretch>
            <a:fillRect/>
          </a:stretch>
        </p:blipFill>
        <p:spPr>
          <a:xfrm rot="16200000">
            <a:off x="280811" y="2897736"/>
            <a:ext cx="3083655" cy="1143079"/>
          </a:xfrm>
          <a:prstGeom prst="rect">
            <a:avLst/>
          </a:prstGeom>
          <a:effectLst>
            <a:glow rad="114300">
              <a:schemeClr val="bg1">
                <a:alpha val="8000"/>
              </a:schemeClr>
            </a:glow>
          </a:effectLst>
        </p:spPr>
      </p:pic>
      <p:pic>
        <p:nvPicPr>
          <p:cNvPr id="127" name="Missile 2"/>
          <p:cNvPicPr>
            <a:picLocks noChangeAspect="1"/>
          </p:cNvPicPr>
          <p:nvPr/>
        </p:nvPicPr>
        <p:blipFill>
          <a:blip r:embed="rId8"/>
          <a:stretch>
            <a:fillRect/>
          </a:stretch>
        </p:blipFill>
        <p:spPr>
          <a:xfrm rot="16200000">
            <a:off x="1504361" y="1909313"/>
            <a:ext cx="3083655" cy="1143079"/>
          </a:xfrm>
          <a:prstGeom prst="rect">
            <a:avLst/>
          </a:prstGeom>
          <a:effectLst>
            <a:glow rad="114300">
              <a:schemeClr val="bg1">
                <a:alpha val="8000"/>
              </a:schemeClr>
            </a:glow>
          </a:effectLst>
        </p:spPr>
      </p:pic>
      <p:pic>
        <p:nvPicPr>
          <p:cNvPr id="128" name="Missile 3"/>
          <p:cNvPicPr>
            <a:picLocks noChangeAspect="1"/>
          </p:cNvPicPr>
          <p:nvPr/>
        </p:nvPicPr>
        <p:blipFill>
          <a:blip r:embed="rId8"/>
          <a:stretch>
            <a:fillRect/>
          </a:stretch>
        </p:blipFill>
        <p:spPr>
          <a:xfrm rot="16200000">
            <a:off x="2727911" y="2897736"/>
            <a:ext cx="3083655" cy="1143079"/>
          </a:xfrm>
          <a:prstGeom prst="rect">
            <a:avLst/>
          </a:prstGeom>
          <a:effectLst>
            <a:glow rad="114300">
              <a:schemeClr val="bg1">
                <a:alpha val="8000"/>
              </a:schemeClr>
            </a:glow>
          </a:effectLst>
        </p:spPr>
      </p:pic>
      <p:sp>
        <p:nvSpPr>
          <p:cNvPr id="70" name="TextBox Outline"/>
          <p:cNvSpPr txBox="1"/>
          <p:nvPr/>
        </p:nvSpPr>
        <p:spPr>
          <a:xfrm>
            <a:off x="8626048" y="2674370"/>
            <a:ext cx="2553904" cy="1446550"/>
          </a:xfrm>
          <a:prstGeom prst="rect">
            <a:avLst/>
          </a:prstGeom>
          <a:noFill/>
        </p:spPr>
        <p:txBody>
          <a:bodyPr wrap="none" rtlCol="0">
            <a:spAutoFit/>
          </a:bodyPr>
          <a:lstStyle/>
          <a:p>
            <a:pPr algn="ctr"/>
            <a:r>
              <a:rPr lang="en-US" sz="8800" dirty="0">
                <a:ln w="190500">
                  <a:solidFill>
                    <a:schemeClr val="bg1"/>
                  </a:solidFill>
                </a:ln>
                <a:solidFill>
                  <a:schemeClr val="bg1">
                    <a:lumMod val="75000"/>
                  </a:schemeClr>
                </a:solidFill>
                <a:latin typeface="Hauser" panose="02000500000000000000" pitchFamily="2" charset="0"/>
              </a:rPr>
              <a:t>fire!</a:t>
            </a:r>
          </a:p>
        </p:txBody>
      </p:sp>
      <p:sp>
        <p:nvSpPr>
          <p:cNvPr id="71" name="TextBox"/>
          <p:cNvSpPr txBox="1"/>
          <p:nvPr/>
        </p:nvSpPr>
        <p:spPr>
          <a:xfrm>
            <a:off x="8626048" y="2667226"/>
            <a:ext cx="2553904" cy="1446550"/>
          </a:xfrm>
          <a:prstGeom prst="rect">
            <a:avLst/>
          </a:prstGeom>
          <a:noFill/>
        </p:spPr>
        <p:txBody>
          <a:bodyPr wrap="none" rtlCol="0">
            <a:spAutoFit/>
            <a:scene3d>
              <a:camera prst="orthographicFront"/>
              <a:lightRig rig="balanced" dir="t"/>
            </a:scene3d>
            <a:sp3d extrusionH="57150" contourW="12700" prstMaterial="softEdge">
              <a:bevelT w="101600" h="88900" prst="cross"/>
              <a:bevelB w="12700"/>
              <a:extrusionClr>
                <a:schemeClr val="bg1">
                  <a:lumMod val="50000"/>
                </a:schemeClr>
              </a:extrusionClr>
              <a:contourClr>
                <a:schemeClr val="bg1">
                  <a:lumMod val="50000"/>
                </a:schemeClr>
              </a:contourClr>
            </a:sp3d>
          </a:bodyPr>
          <a:lstStyle/>
          <a:p>
            <a:pPr algn="ctr"/>
            <a:r>
              <a:rPr lang="en-US" sz="8800" dirty="0">
                <a:ln w="3175">
                  <a:solidFill>
                    <a:schemeClr val="tx1"/>
                  </a:solidFill>
                </a:ln>
                <a:gradFill>
                  <a:gsLst>
                    <a:gs pos="1869">
                      <a:srgbClr val="6F85A0"/>
                    </a:gs>
                    <a:gs pos="43000">
                      <a:srgbClr val="E6EEED"/>
                    </a:gs>
                    <a:gs pos="68000">
                      <a:srgbClr val="768594"/>
                    </a:gs>
                    <a:gs pos="88000">
                      <a:srgbClr val="E6EEED"/>
                    </a:gs>
                  </a:gsLst>
                  <a:lin ang="5400000"/>
                </a:gradFill>
                <a:latin typeface="Hauser" panose="02000500000000000000" pitchFamily="2" charset="0"/>
              </a:rPr>
              <a:t>fire!</a:t>
            </a:r>
          </a:p>
        </p:txBody>
      </p:sp>
      <p:sp>
        <p:nvSpPr>
          <p:cNvPr id="69" name="Digital Text SFX"/>
          <p:cNvSpPr/>
          <p:nvPr/>
        </p:nvSpPr>
        <p:spPr>
          <a:xfrm>
            <a:off x="12000271" y="429151"/>
            <a:ext cx="191729" cy="191729"/>
          </a:xfrm>
          <a:prstGeom prst="rect">
            <a:avLst/>
          </a:prstGeom>
          <a:solidFill>
            <a:srgbClr val="00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aunch Button">
            <a:hlinkClick r:id="rId9" action="ppaction://hlinksldjump"/>
          </p:cNvPr>
          <p:cNvPicPr>
            <a:picLocks noChangeAspect="1"/>
          </p:cNvPicPr>
          <p:nvPr/>
        </p:nvPicPr>
        <p:blipFill>
          <a:blip r:embed="rId10"/>
          <a:stretch>
            <a:fillRect/>
          </a:stretch>
        </p:blipFill>
        <p:spPr>
          <a:xfrm>
            <a:off x="8839683" y="774133"/>
            <a:ext cx="2176461" cy="2182557"/>
          </a:xfrm>
          <a:prstGeom prst="rect">
            <a:avLst/>
          </a:prstGeom>
        </p:spPr>
      </p:pic>
    </p:spTree>
    <p:extLst>
      <p:ext uri="{BB962C8B-B14F-4D97-AF65-F5344CB8AC3E}">
        <p14:creationId xmlns:p14="http://schemas.microsoft.com/office/powerpoint/2010/main" val="390804524"/>
      </p:ext>
    </p:extLst>
  </p:cSld>
  <p:clrMapOvr>
    <a:masterClrMapping/>
  </p:clrMapOvr>
  <mc:AlternateContent xmlns:mc="http://schemas.openxmlformats.org/markup-compatibility/2006" xmlns:p14="http://schemas.microsoft.com/office/powerpoint/2010/main">
    <mc:Choice Requires="p14">
      <p:transition spd="slow" p14:dur="3000" advClick="0">
        <p14:flash/>
        <p:sndAc>
          <p:stSnd>
            <p:snd r:embed="rId3" name="Computer Startup - Missile Screen SFX.wav"/>
          </p:stSnd>
        </p:sndAc>
      </p:transition>
    </mc:Choice>
    <mc:Fallback xmlns="">
      <p:transition spd="slow" advClick="0">
        <p:fade/>
        <p:sndAc>
          <p:stSnd>
            <p:snd r:embed="rId12" name="Computer Startup - Missile Screen SFX.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Computer Beep - Missile Screen SFX.wav"/>
                                        </p:tgtEl>
                                      </p:cMediaNode>
                                    </p:audio>
                                  </p:subTnLst>
                                </p:cTn>
                              </p:par>
                              <p:par>
                                <p:cTn id="7" presetID="1" presetClass="entr" presetSubtype="0" fill="hold" nodeType="withEffect">
                                  <p:stCondLst>
                                    <p:cond delay="500"/>
                                  </p:stCondLst>
                                  <p:childTnLst>
                                    <p:set>
                                      <p:cBhvr>
                                        <p:cTn id="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4" name="Computer Beep - Missile Screen SFX.wav"/>
                                        </p:tgtEl>
                                      </p:cMediaNode>
                                    </p:audio>
                                  </p:subTnLst>
                                </p:cTn>
                              </p:par>
                              <p:par>
                                <p:cTn id="9" presetID="1" presetClass="entr" presetSubtype="0" fill="hold" nodeType="withEffect">
                                  <p:stCondLst>
                                    <p:cond delay="1000"/>
                                  </p:stCondLst>
                                  <p:childTnLst>
                                    <p:set>
                                      <p:cBhvr>
                                        <p:cTn id="10" dur="1" fill="hold">
                                          <p:stCondLst>
                                            <p:cond delay="0"/>
                                          </p:stCondLst>
                                        </p:cTn>
                                        <p:tgtEl>
                                          <p:spTgt spid="128"/>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4" name="Computer Beep - Missile Screen SFX.wav"/>
                                        </p:tgtEl>
                                      </p:cMediaNode>
                                    </p:audio>
                                  </p:subTnLst>
                                </p:cTn>
                              </p:par>
                              <p:par>
                                <p:cTn id="11" presetID="1" presetClass="entr" presetSubtype="0" fill="hold" grpId="0" nodeType="withEffect">
                                  <p:stCondLst>
                                    <p:cond delay="1500"/>
                                  </p:stCondLst>
                                  <p:iterate type="lt">
                                    <p:tmAbs val="70"/>
                                  </p:iterate>
                                  <p:childTnLst>
                                    <p:set>
                                      <p:cBhvr>
                                        <p:cTn id="12" dur="1" fill="hold">
                                          <p:stCondLst>
                                            <p:cond delay="0"/>
                                          </p:stCondLst>
                                        </p:cTn>
                                        <p:tgtEl>
                                          <p:spTgt spid="114"/>
                                        </p:tgtEl>
                                        <p:attrNameLst>
                                          <p:attrName>style.visibility</p:attrName>
                                        </p:attrNameLst>
                                      </p:cBhvr>
                                      <p:to>
                                        <p:strVal val="visible"/>
                                      </p:to>
                                    </p:set>
                                  </p:childTnLst>
                                </p:cTn>
                              </p:par>
                              <p:par>
                                <p:cTn id="13" presetID="10" presetClass="entr" presetSubtype="0" fill="hold" grpId="0" nodeType="withEffect">
                                  <p:stCondLst>
                                    <p:cond delay="150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500"/>
                                        <p:tgtEl>
                                          <p:spTgt spid="69"/>
                                        </p:tgtEl>
                                      </p:cBhvr>
                                    </p:animEffect>
                                  </p:childTnLst>
                                  <p:subTnLst>
                                    <p:audio>
                                      <p:cMediaNode>
                                        <p:cTn display="0" masterRel="sameClick">
                                          <p:stCondLst>
                                            <p:cond evt="begin" delay="0">
                                              <p:tn val="13"/>
                                            </p:cond>
                                          </p:stCondLst>
                                          <p:endCondLst>
                                            <p:cond evt="onStopAudio" delay="0">
                                              <p:tgtEl>
                                                <p:sldTgt/>
                                              </p:tgtEl>
                                            </p:cond>
                                          </p:endCondLst>
                                        </p:cTn>
                                        <p:tgtEl>
                                          <p:sndTgt r:embed="rId5" name="Digital Text - Missile Screen SFX.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6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14" name="TextBox"/>
          <p:cNvSpPr txBox="1"/>
          <p:nvPr/>
        </p:nvSpPr>
        <p:spPr>
          <a:xfrm>
            <a:off x="1845717" y="5427335"/>
            <a:ext cx="4634603" cy="490904"/>
          </a:xfrm>
          <a:prstGeom prst="rect">
            <a:avLst/>
          </a:prstGeom>
          <a:noFill/>
        </p:spPr>
        <p:txBody>
          <a:bodyPr wrap="none" rtlCol="0" anchor="ctr">
            <a:spAutoFit/>
          </a:bodyPr>
          <a:lstStyle/>
          <a:p>
            <a:pPr algn="ctr">
              <a:lnSpc>
                <a:spcPct val="70000"/>
              </a:lnSpc>
            </a:pPr>
            <a:r>
              <a:rPr lang="en-US" sz="3700" dirty="0">
                <a:solidFill>
                  <a:schemeClr val="bg1"/>
                </a:solidFill>
                <a:latin typeface="Monkirta Pursuit NC" panose="02040503050101080101" pitchFamily="18" charset="0"/>
              </a:rPr>
              <a:t>READY FOR LAUNCH</a:t>
            </a:r>
          </a:p>
        </p:txBody>
      </p:sp>
      <p:pic>
        <p:nvPicPr>
          <p:cNvPr id="115" name="Missile Shadow 1"/>
          <p:cNvPicPr>
            <a:picLocks noChangeAspect="1"/>
          </p:cNvPicPr>
          <p:nvPr/>
        </p:nvPicPr>
        <p:blipFill>
          <a:blip r:embed="rId7">
            <a:extLst/>
          </a:blip>
          <a:stretch>
            <a:fillRect/>
          </a:stretch>
        </p:blipFill>
        <p:spPr>
          <a:xfrm rot="16200000">
            <a:off x="279504" y="2897736"/>
            <a:ext cx="3083655" cy="1143079"/>
          </a:xfrm>
          <a:prstGeom prst="rect">
            <a:avLst/>
          </a:prstGeom>
          <a:effectLst/>
        </p:spPr>
      </p:pic>
      <p:pic>
        <p:nvPicPr>
          <p:cNvPr id="122" name="Missile Shadow 2"/>
          <p:cNvPicPr>
            <a:picLocks noChangeAspect="1"/>
          </p:cNvPicPr>
          <p:nvPr/>
        </p:nvPicPr>
        <p:blipFill>
          <a:blip r:embed="rId7">
            <a:extLst/>
          </a:blip>
          <a:stretch>
            <a:fillRect/>
          </a:stretch>
        </p:blipFill>
        <p:spPr>
          <a:xfrm rot="16200000">
            <a:off x="1503053" y="1909313"/>
            <a:ext cx="3083655" cy="1143079"/>
          </a:xfrm>
          <a:prstGeom prst="rect">
            <a:avLst/>
          </a:prstGeom>
          <a:effectLst/>
        </p:spPr>
      </p:pic>
      <p:pic>
        <p:nvPicPr>
          <p:cNvPr id="123" name="Missile Shadow 3"/>
          <p:cNvPicPr>
            <a:picLocks noChangeAspect="1"/>
          </p:cNvPicPr>
          <p:nvPr/>
        </p:nvPicPr>
        <p:blipFill>
          <a:blip r:embed="rId7">
            <a:extLst/>
          </a:blip>
          <a:stretch>
            <a:fillRect/>
          </a:stretch>
        </p:blipFill>
        <p:spPr>
          <a:xfrm rot="16200000">
            <a:off x="2726603" y="2897736"/>
            <a:ext cx="3083655" cy="1143079"/>
          </a:xfrm>
          <a:prstGeom prst="rect">
            <a:avLst/>
          </a:prstGeom>
          <a:effectLst/>
        </p:spPr>
      </p:pic>
      <p:pic>
        <p:nvPicPr>
          <p:cNvPr id="124" name="Missile Shadow 4"/>
          <p:cNvPicPr>
            <a:picLocks noChangeAspect="1"/>
          </p:cNvPicPr>
          <p:nvPr/>
        </p:nvPicPr>
        <p:blipFill>
          <a:blip r:embed="rId7">
            <a:extLst/>
          </a:blip>
          <a:stretch>
            <a:fillRect/>
          </a:stretch>
        </p:blipFill>
        <p:spPr>
          <a:xfrm rot="16200000">
            <a:off x="3950153" y="1909313"/>
            <a:ext cx="3083655" cy="1143079"/>
          </a:xfrm>
          <a:prstGeom prst="rect">
            <a:avLst/>
          </a:prstGeom>
          <a:effectLst/>
        </p:spPr>
      </p:pic>
      <p:pic>
        <p:nvPicPr>
          <p:cNvPr id="125" name="Missile Shadow 5"/>
          <p:cNvPicPr>
            <a:picLocks noChangeAspect="1"/>
          </p:cNvPicPr>
          <p:nvPr/>
        </p:nvPicPr>
        <p:blipFill>
          <a:blip r:embed="rId7">
            <a:extLst/>
          </a:blip>
          <a:stretch>
            <a:fillRect/>
          </a:stretch>
        </p:blipFill>
        <p:spPr>
          <a:xfrm rot="16200000">
            <a:off x="5173702" y="2897736"/>
            <a:ext cx="3083655" cy="1143079"/>
          </a:xfrm>
          <a:prstGeom prst="rect">
            <a:avLst/>
          </a:prstGeom>
          <a:effectLst/>
        </p:spPr>
      </p:pic>
      <p:pic>
        <p:nvPicPr>
          <p:cNvPr id="126" name="Missile 1"/>
          <p:cNvPicPr>
            <a:picLocks noChangeAspect="1"/>
          </p:cNvPicPr>
          <p:nvPr/>
        </p:nvPicPr>
        <p:blipFill>
          <a:blip r:embed="rId8"/>
          <a:stretch>
            <a:fillRect/>
          </a:stretch>
        </p:blipFill>
        <p:spPr>
          <a:xfrm rot="16200000">
            <a:off x="280811" y="2897736"/>
            <a:ext cx="3083655" cy="1143079"/>
          </a:xfrm>
          <a:prstGeom prst="rect">
            <a:avLst/>
          </a:prstGeom>
          <a:effectLst>
            <a:glow rad="114300">
              <a:schemeClr val="bg1">
                <a:alpha val="8000"/>
              </a:schemeClr>
            </a:glow>
          </a:effectLst>
        </p:spPr>
      </p:pic>
      <p:pic>
        <p:nvPicPr>
          <p:cNvPr id="127" name="Missile 2"/>
          <p:cNvPicPr>
            <a:picLocks noChangeAspect="1"/>
          </p:cNvPicPr>
          <p:nvPr/>
        </p:nvPicPr>
        <p:blipFill>
          <a:blip r:embed="rId8"/>
          <a:stretch>
            <a:fillRect/>
          </a:stretch>
        </p:blipFill>
        <p:spPr>
          <a:xfrm rot="16200000">
            <a:off x="1504361" y="1909313"/>
            <a:ext cx="3083655" cy="1143079"/>
          </a:xfrm>
          <a:prstGeom prst="rect">
            <a:avLst/>
          </a:prstGeom>
          <a:effectLst>
            <a:glow rad="114300">
              <a:schemeClr val="bg1">
                <a:alpha val="8000"/>
              </a:schemeClr>
            </a:glow>
          </a:effectLst>
        </p:spPr>
      </p:pic>
      <p:pic>
        <p:nvPicPr>
          <p:cNvPr id="128" name="Missile 3"/>
          <p:cNvPicPr>
            <a:picLocks noChangeAspect="1"/>
          </p:cNvPicPr>
          <p:nvPr/>
        </p:nvPicPr>
        <p:blipFill>
          <a:blip r:embed="rId8"/>
          <a:stretch>
            <a:fillRect/>
          </a:stretch>
        </p:blipFill>
        <p:spPr>
          <a:xfrm rot="16200000">
            <a:off x="2727911" y="2897736"/>
            <a:ext cx="3083655" cy="1143079"/>
          </a:xfrm>
          <a:prstGeom prst="rect">
            <a:avLst/>
          </a:prstGeom>
          <a:effectLst>
            <a:glow rad="114300">
              <a:schemeClr val="bg1">
                <a:alpha val="8000"/>
              </a:schemeClr>
            </a:glow>
          </a:effectLst>
        </p:spPr>
      </p:pic>
      <p:pic>
        <p:nvPicPr>
          <p:cNvPr id="129" name="Missile 4"/>
          <p:cNvPicPr>
            <a:picLocks noChangeAspect="1"/>
          </p:cNvPicPr>
          <p:nvPr/>
        </p:nvPicPr>
        <p:blipFill>
          <a:blip r:embed="rId8"/>
          <a:stretch>
            <a:fillRect/>
          </a:stretch>
        </p:blipFill>
        <p:spPr>
          <a:xfrm rot="16200000">
            <a:off x="3951461" y="1909313"/>
            <a:ext cx="3083655" cy="1143079"/>
          </a:xfrm>
          <a:prstGeom prst="rect">
            <a:avLst/>
          </a:prstGeom>
          <a:effectLst>
            <a:glow rad="114300">
              <a:schemeClr val="bg1">
                <a:alpha val="8000"/>
              </a:schemeClr>
            </a:glow>
          </a:effectLst>
        </p:spPr>
      </p:pic>
      <p:sp>
        <p:nvSpPr>
          <p:cNvPr id="70" name="TextBox Outline"/>
          <p:cNvSpPr txBox="1"/>
          <p:nvPr/>
        </p:nvSpPr>
        <p:spPr>
          <a:xfrm>
            <a:off x="8626048" y="2674370"/>
            <a:ext cx="2553904" cy="1446550"/>
          </a:xfrm>
          <a:prstGeom prst="rect">
            <a:avLst/>
          </a:prstGeom>
          <a:noFill/>
        </p:spPr>
        <p:txBody>
          <a:bodyPr wrap="none" rtlCol="0">
            <a:spAutoFit/>
          </a:bodyPr>
          <a:lstStyle/>
          <a:p>
            <a:pPr algn="ctr"/>
            <a:r>
              <a:rPr lang="en-US" sz="8800" dirty="0">
                <a:ln w="190500">
                  <a:solidFill>
                    <a:schemeClr val="bg1"/>
                  </a:solidFill>
                </a:ln>
                <a:solidFill>
                  <a:schemeClr val="bg1">
                    <a:lumMod val="75000"/>
                  </a:schemeClr>
                </a:solidFill>
                <a:latin typeface="Hauser" panose="02000500000000000000" pitchFamily="2" charset="0"/>
              </a:rPr>
              <a:t>fire!</a:t>
            </a:r>
          </a:p>
        </p:txBody>
      </p:sp>
      <p:sp>
        <p:nvSpPr>
          <p:cNvPr id="71" name="TextBox"/>
          <p:cNvSpPr txBox="1"/>
          <p:nvPr/>
        </p:nvSpPr>
        <p:spPr>
          <a:xfrm>
            <a:off x="8626048" y="2667226"/>
            <a:ext cx="2553904" cy="1446550"/>
          </a:xfrm>
          <a:prstGeom prst="rect">
            <a:avLst/>
          </a:prstGeom>
          <a:noFill/>
        </p:spPr>
        <p:txBody>
          <a:bodyPr wrap="none" rtlCol="0">
            <a:spAutoFit/>
            <a:scene3d>
              <a:camera prst="orthographicFront"/>
              <a:lightRig rig="balanced" dir="t"/>
            </a:scene3d>
            <a:sp3d extrusionH="57150" contourW="12700" prstMaterial="softEdge">
              <a:bevelT w="101600" h="88900" prst="cross"/>
              <a:bevelB w="12700"/>
              <a:extrusionClr>
                <a:schemeClr val="bg1">
                  <a:lumMod val="50000"/>
                </a:schemeClr>
              </a:extrusionClr>
              <a:contourClr>
                <a:schemeClr val="bg1">
                  <a:lumMod val="50000"/>
                </a:schemeClr>
              </a:contourClr>
            </a:sp3d>
          </a:bodyPr>
          <a:lstStyle/>
          <a:p>
            <a:pPr algn="ctr"/>
            <a:r>
              <a:rPr lang="en-US" sz="8800" dirty="0">
                <a:ln w="3175">
                  <a:solidFill>
                    <a:schemeClr val="tx1"/>
                  </a:solidFill>
                </a:ln>
                <a:gradFill>
                  <a:gsLst>
                    <a:gs pos="1869">
                      <a:srgbClr val="6F85A0"/>
                    </a:gs>
                    <a:gs pos="43000">
                      <a:srgbClr val="E6EEED"/>
                    </a:gs>
                    <a:gs pos="68000">
                      <a:srgbClr val="768594"/>
                    </a:gs>
                    <a:gs pos="88000">
                      <a:srgbClr val="E6EEED"/>
                    </a:gs>
                  </a:gsLst>
                  <a:lin ang="5400000"/>
                </a:gradFill>
                <a:latin typeface="Hauser" panose="02000500000000000000" pitchFamily="2" charset="0"/>
              </a:rPr>
              <a:t>fire!</a:t>
            </a:r>
          </a:p>
        </p:txBody>
      </p:sp>
      <p:sp>
        <p:nvSpPr>
          <p:cNvPr id="69" name="Digital Text SFX"/>
          <p:cNvSpPr/>
          <p:nvPr/>
        </p:nvSpPr>
        <p:spPr>
          <a:xfrm>
            <a:off x="12000271" y="429151"/>
            <a:ext cx="191729" cy="191729"/>
          </a:xfrm>
          <a:prstGeom prst="rect">
            <a:avLst/>
          </a:prstGeom>
          <a:solidFill>
            <a:srgbClr val="00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aunch Button">
            <a:hlinkClick r:id="rId9" action="ppaction://hlinksldjump"/>
          </p:cNvPr>
          <p:cNvPicPr>
            <a:picLocks noChangeAspect="1"/>
          </p:cNvPicPr>
          <p:nvPr/>
        </p:nvPicPr>
        <p:blipFill>
          <a:blip r:embed="rId10"/>
          <a:stretch>
            <a:fillRect/>
          </a:stretch>
        </p:blipFill>
        <p:spPr>
          <a:xfrm>
            <a:off x="8839683" y="774133"/>
            <a:ext cx="2176461" cy="2182557"/>
          </a:xfrm>
          <a:prstGeom prst="rect">
            <a:avLst/>
          </a:prstGeom>
        </p:spPr>
      </p:pic>
    </p:spTree>
    <p:extLst>
      <p:ext uri="{BB962C8B-B14F-4D97-AF65-F5344CB8AC3E}">
        <p14:creationId xmlns:p14="http://schemas.microsoft.com/office/powerpoint/2010/main" val="1329336665"/>
      </p:ext>
    </p:extLst>
  </p:cSld>
  <p:clrMapOvr>
    <a:masterClrMapping/>
  </p:clrMapOvr>
  <mc:AlternateContent xmlns:mc="http://schemas.openxmlformats.org/markup-compatibility/2006" xmlns:p14="http://schemas.microsoft.com/office/powerpoint/2010/main">
    <mc:Choice Requires="p14">
      <p:transition spd="slow" p14:dur="3000" advClick="0">
        <p14:flash/>
        <p:sndAc>
          <p:stSnd>
            <p:snd r:embed="rId3" name="Computer Startup - Missile Screen SFX.wav"/>
          </p:stSnd>
        </p:sndAc>
      </p:transition>
    </mc:Choice>
    <mc:Fallback xmlns="">
      <p:transition spd="slow" advClick="0">
        <p:fade/>
        <p:sndAc>
          <p:stSnd>
            <p:snd r:embed="rId12" name="Computer Startup - Missile Screen SFX.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Computer Beep - Missile Screen SFX.wav"/>
                                        </p:tgtEl>
                                      </p:cMediaNode>
                                    </p:audio>
                                  </p:subTnLst>
                                </p:cTn>
                              </p:par>
                              <p:par>
                                <p:cTn id="7" presetID="1" presetClass="entr" presetSubtype="0" fill="hold" nodeType="withEffect">
                                  <p:stCondLst>
                                    <p:cond delay="500"/>
                                  </p:stCondLst>
                                  <p:childTnLst>
                                    <p:set>
                                      <p:cBhvr>
                                        <p:cTn id="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4" name="Computer Beep - Missile Screen SFX.wav"/>
                                        </p:tgtEl>
                                      </p:cMediaNode>
                                    </p:audio>
                                  </p:subTnLst>
                                </p:cTn>
                              </p:par>
                              <p:par>
                                <p:cTn id="9" presetID="1" presetClass="entr" presetSubtype="0" fill="hold" nodeType="withEffect">
                                  <p:stCondLst>
                                    <p:cond delay="1000"/>
                                  </p:stCondLst>
                                  <p:childTnLst>
                                    <p:set>
                                      <p:cBhvr>
                                        <p:cTn id="10" dur="1" fill="hold">
                                          <p:stCondLst>
                                            <p:cond delay="0"/>
                                          </p:stCondLst>
                                        </p:cTn>
                                        <p:tgtEl>
                                          <p:spTgt spid="128"/>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4" name="Computer Beep - Missile Screen SFX.wav"/>
                                        </p:tgtEl>
                                      </p:cMediaNode>
                                    </p:audio>
                                  </p:subTnLst>
                                </p:cTn>
                              </p:par>
                              <p:par>
                                <p:cTn id="11" presetID="1" presetClass="entr" presetSubtype="0" fill="hold" nodeType="withEffect">
                                  <p:stCondLst>
                                    <p:cond delay="1500"/>
                                  </p:stCondLst>
                                  <p:childTnLst>
                                    <p:set>
                                      <p:cBhvr>
                                        <p:cTn id="12" dur="1" fill="hold">
                                          <p:stCondLst>
                                            <p:cond delay="0"/>
                                          </p:stCondLst>
                                        </p:cTn>
                                        <p:tgtEl>
                                          <p:spTgt spid="129"/>
                                        </p:tgtEl>
                                        <p:attrNameLst>
                                          <p:attrName>style.visibility</p:attrName>
                                        </p:attrNameLst>
                                      </p:cBhvr>
                                      <p:to>
                                        <p:strVal val="visible"/>
                                      </p:to>
                                    </p:set>
                                  </p:childTnLst>
                                  <p:subTnLst>
                                    <p:audio>
                                      <p:cMediaNode>
                                        <p:cTn display="0" masterRel="sameClick">
                                          <p:stCondLst>
                                            <p:cond evt="begin" delay="0">
                                              <p:tn val="11"/>
                                            </p:cond>
                                          </p:stCondLst>
                                          <p:endCondLst>
                                            <p:cond evt="onStopAudio" delay="0">
                                              <p:tgtEl>
                                                <p:sldTgt/>
                                              </p:tgtEl>
                                            </p:cond>
                                          </p:endCondLst>
                                        </p:cTn>
                                        <p:tgtEl>
                                          <p:sndTgt r:embed="rId4" name="Computer Beep - Missile Screen SFX.wav"/>
                                        </p:tgtEl>
                                      </p:cMediaNode>
                                    </p:audio>
                                  </p:subTnLst>
                                </p:cTn>
                              </p:par>
                              <p:par>
                                <p:cTn id="13" presetID="1" presetClass="entr" presetSubtype="0" fill="hold" grpId="0" nodeType="withEffect">
                                  <p:stCondLst>
                                    <p:cond delay="2000"/>
                                  </p:stCondLst>
                                  <p:iterate type="lt">
                                    <p:tmAbs val="70"/>
                                  </p:iterate>
                                  <p:childTnLst>
                                    <p:set>
                                      <p:cBhvr>
                                        <p:cTn id="14" dur="1" fill="hold">
                                          <p:stCondLst>
                                            <p:cond delay="0"/>
                                          </p:stCondLst>
                                        </p:cTn>
                                        <p:tgtEl>
                                          <p:spTgt spid="114"/>
                                        </p:tgtEl>
                                        <p:attrNameLst>
                                          <p:attrName>style.visibility</p:attrName>
                                        </p:attrNameLst>
                                      </p:cBhvr>
                                      <p:to>
                                        <p:strVal val="visible"/>
                                      </p:to>
                                    </p:set>
                                  </p:childTnLst>
                                </p:cTn>
                              </p:par>
                              <p:par>
                                <p:cTn id="15" presetID="10" presetClass="entr" presetSubtype="0" fill="hold" grpId="0" nodeType="withEffect">
                                  <p:stCondLst>
                                    <p:cond delay="2000"/>
                                  </p:stCondLst>
                                  <p:childTnLst>
                                    <p:set>
                                      <p:cBhvr>
                                        <p:cTn id="16" dur="1" fill="hold">
                                          <p:stCondLst>
                                            <p:cond delay="0"/>
                                          </p:stCondLst>
                                        </p:cTn>
                                        <p:tgtEl>
                                          <p:spTgt spid="69"/>
                                        </p:tgtEl>
                                        <p:attrNameLst>
                                          <p:attrName>style.visibility</p:attrName>
                                        </p:attrNameLst>
                                      </p:cBhvr>
                                      <p:to>
                                        <p:strVal val="visible"/>
                                      </p:to>
                                    </p:set>
                                    <p:animEffect transition="in" filter="fade">
                                      <p:cBhvr>
                                        <p:cTn id="17" dur="500"/>
                                        <p:tgtEl>
                                          <p:spTgt spid="69"/>
                                        </p:tgtEl>
                                      </p:cBhvr>
                                    </p:animEffect>
                                  </p:childTnLst>
                                  <p:subTnLst>
                                    <p:audio>
                                      <p:cMediaNode>
                                        <p:cTn display="0" masterRel="sameClick">
                                          <p:stCondLst>
                                            <p:cond evt="begin" delay="0">
                                              <p:tn val="15"/>
                                            </p:cond>
                                          </p:stCondLst>
                                          <p:endCondLst>
                                            <p:cond evt="onStopAudio" delay="0">
                                              <p:tgtEl>
                                                <p:sldTgt/>
                                              </p:tgtEl>
                                            </p:cond>
                                          </p:endCondLst>
                                        </p:cTn>
                                        <p:tgtEl>
                                          <p:sndTgt r:embed="rId5" name="Digital Text - Missile Screen SFX.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6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14" name="TextBox"/>
          <p:cNvSpPr txBox="1"/>
          <p:nvPr/>
        </p:nvSpPr>
        <p:spPr>
          <a:xfrm>
            <a:off x="1845717" y="5427335"/>
            <a:ext cx="4634603" cy="490904"/>
          </a:xfrm>
          <a:prstGeom prst="rect">
            <a:avLst/>
          </a:prstGeom>
          <a:noFill/>
        </p:spPr>
        <p:txBody>
          <a:bodyPr wrap="none" rtlCol="0" anchor="ctr">
            <a:spAutoFit/>
          </a:bodyPr>
          <a:lstStyle/>
          <a:p>
            <a:pPr algn="ctr">
              <a:lnSpc>
                <a:spcPct val="70000"/>
              </a:lnSpc>
            </a:pPr>
            <a:r>
              <a:rPr lang="en-US" sz="3700" dirty="0">
                <a:solidFill>
                  <a:schemeClr val="bg1"/>
                </a:solidFill>
                <a:latin typeface="Monkirta Pursuit NC" panose="02040503050101080101" pitchFamily="18" charset="0"/>
              </a:rPr>
              <a:t>READY FOR LAUNCH</a:t>
            </a:r>
          </a:p>
        </p:txBody>
      </p:sp>
      <p:pic>
        <p:nvPicPr>
          <p:cNvPr id="115" name="Missile Shadow 1"/>
          <p:cNvPicPr>
            <a:picLocks noChangeAspect="1"/>
          </p:cNvPicPr>
          <p:nvPr/>
        </p:nvPicPr>
        <p:blipFill>
          <a:blip r:embed="rId7">
            <a:extLst/>
          </a:blip>
          <a:stretch>
            <a:fillRect/>
          </a:stretch>
        </p:blipFill>
        <p:spPr>
          <a:xfrm rot="16200000">
            <a:off x="279504" y="2897736"/>
            <a:ext cx="3083655" cy="1143079"/>
          </a:xfrm>
          <a:prstGeom prst="rect">
            <a:avLst/>
          </a:prstGeom>
          <a:effectLst/>
        </p:spPr>
      </p:pic>
      <p:pic>
        <p:nvPicPr>
          <p:cNvPr id="122" name="Missile Shadow 2"/>
          <p:cNvPicPr>
            <a:picLocks noChangeAspect="1"/>
          </p:cNvPicPr>
          <p:nvPr/>
        </p:nvPicPr>
        <p:blipFill>
          <a:blip r:embed="rId7">
            <a:extLst/>
          </a:blip>
          <a:stretch>
            <a:fillRect/>
          </a:stretch>
        </p:blipFill>
        <p:spPr>
          <a:xfrm rot="16200000">
            <a:off x="1503053" y="1909313"/>
            <a:ext cx="3083655" cy="1143079"/>
          </a:xfrm>
          <a:prstGeom prst="rect">
            <a:avLst/>
          </a:prstGeom>
          <a:effectLst/>
        </p:spPr>
      </p:pic>
      <p:pic>
        <p:nvPicPr>
          <p:cNvPr id="123" name="Missile Shadow 3"/>
          <p:cNvPicPr>
            <a:picLocks noChangeAspect="1"/>
          </p:cNvPicPr>
          <p:nvPr/>
        </p:nvPicPr>
        <p:blipFill>
          <a:blip r:embed="rId7">
            <a:extLst/>
          </a:blip>
          <a:stretch>
            <a:fillRect/>
          </a:stretch>
        </p:blipFill>
        <p:spPr>
          <a:xfrm rot="16200000">
            <a:off x="2726603" y="2897736"/>
            <a:ext cx="3083655" cy="1143079"/>
          </a:xfrm>
          <a:prstGeom prst="rect">
            <a:avLst/>
          </a:prstGeom>
          <a:effectLst/>
        </p:spPr>
      </p:pic>
      <p:pic>
        <p:nvPicPr>
          <p:cNvPr id="124" name="Missile Shadow 4"/>
          <p:cNvPicPr>
            <a:picLocks noChangeAspect="1"/>
          </p:cNvPicPr>
          <p:nvPr/>
        </p:nvPicPr>
        <p:blipFill>
          <a:blip r:embed="rId7">
            <a:extLst/>
          </a:blip>
          <a:stretch>
            <a:fillRect/>
          </a:stretch>
        </p:blipFill>
        <p:spPr>
          <a:xfrm rot="16200000">
            <a:off x="3950153" y="1909313"/>
            <a:ext cx="3083655" cy="1143079"/>
          </a:xfrm>
          <a:prstGeom prst="rect">
            <a:avLst/>
          </a:prstGeom>
          <a:effectLst/>
        </p:spPr>
      </p:pic>
      <p:pic>
        <p:nvPicPr>
          <p:cNvPr id="125" name="Missile Shadow 5"/>
          <p:cNvPicPr>
            <a:picLocks noChangeAspect="1"/>
          </p:cNvPicPr>
          <p:nvPr/>
        </p:nvPicPr>
        <p:blipFill>
          <a:blip r:embed="rId7">
            <a:extLst/>
          </a:blip>
          <a:stretch>
            <a:fillRect/>
          </a:stretch>
        </p:blipFill>
        <p:spPr>
          <a:xfrm rot="16200000">
            <a:off x="5173702" y="2897736"/>
            <a:ext cx="3083655" cy="1143079"/>
          </a:xfrm>
          <a:prstGeom prst="rect">
            <a:avLst/>
          </a:prstGeom>
          <a:effectLst/>
        </p:spPr>
      </p:pic>
      <p:pic>
        <p:nvPicPr>
          <p:cNvPr id="126" name="Missile 1"/>
          <p:cNvPicPr>
            <a:picLocks noChangeAspect="1"/>
          </p:cNvPicPr>
          <p:nvPr/>
        </p:nvPicPr>
        <p:blipFill>
          <a:blip r:embed="rId8"/>
          <a:stretch>
            <a:fillRect/>
          </a:stretch>
        </p:blipFill>
        <p:spPr>
          <a:xfrm rot="16200000">
            <a:off x="280811" y="2897736"/>
            <a:ext cx="3083655" cy="1143079"/>
          </a:xfrm>
          <a:prstGeom prst="rect">
            <a:avLst/>
          </a:prstGeom>
          <a:effectLst>
            <a:glow rad="114300">
              <a:schemeClr val="bg1">
                <a:alpha val="8000"/>
              </a:schemeClr>
            </a:glow>
          </a:effectLst>
        </p:spPr>
      </p:pic>
      <p:pic>
        <p:nvPicPr>
          <p:cNvPr id="127" name="Missile 2"/>
          <p:cNvPicPr>
            <a:picLocks noChangeAspect="1"/>
          </p:cNvPicPr>
          <p:nvPr/>
        </p:nvPicPr>
        <p:blipFill>
          <a:blip r:embed="rId8"/>
          <a:stretch>
            <a:fillRect/>
          </a:stretch>
        </p:blipFill>
        <p:spPr>
          <a:xfrm rot="16200000">
            <a:off x="1504361" y="1909313"/>
            <a:ext cx="3083655" cy="1143079"/>
          </a:xfrm>
          <a:prstGeom prst="rect">
            <a:avLst/>
          </a:prstGeom>
          <a:effectLst>
            <a:glow rad="114300">
              <a:schemeClr val="bg1">
                <a:alpha val="8000"/>
              </a:schemeClr>
            </a:glow>
          </a:effectLst>
        </p:spPr>
      </p:pic>
      <p:sp>
        <p:nvSpPr>
          <p:cNvPr id="70" name="TextBox Outline"/>
          <p:cNvSpPr txBox="1"/>
          <p:nvPr/>
        </p:nvSpPr>
        <p:spPr>
          <a:xfrm>
            <a:off x="8626048" y="2674370"/>
            <a:ext cx="2553904" cy="1446550"/>
          </a:xfrm>
          <a:prstGeom prst="rect">
            <a:avLst/>
          </a:prstGeom>
          <a:noFill/>
        </p:spPr>
        <p:txBody>
          <a:bodyPr wrap="none" rtlCol="0">
            <a:spAutoFit/>
          </a:bodyPr>
          <a:lstStyle/>
          <a:p>
            <a:pPr algn="ctr"/>
            <a:r>
              <a:rPr lang="en-US" sz="8800" dirty="0">
                <a:ln w="190500">
                  <a:solidFill>
                    <a:schemeClr val="bg1"/>
                  </a:solidFill>
                </a:ln>
                <a:solidFill>
                  <a:schemeClr val="bg1">
                    <a:lumMod val="75000"/>
                  </a:schemeClr>
                </a:solidFill>
                <a:latin typeface="Hauser" panose="02000500000000000000" pitchFamily="2" charset="0"/>
              </a:rPr>
              <a:t>fire!</a:t>
            </a:r>
          </a:p>
        </p:txBody>
      </p:sp>
      <p:sp>
        <p:nvSpPr>
          <p:cNvPr id="71" name="TextBox"/>
          <p:cNvSpPr txBox="1"/>
          <p:nvPr/>
        </p:nvSpPr>
        <p:spPr>
          <a:xfrm>
            <a:off x="8626048" y="2667226"/>
            <a:ext cx="2553904" cy="1446550"/>
          </a:xfrm>
          <a:prstGeom prst="rect">
            <a:avLst/>
          </a:prstGeom>
          <a:noFill/>
        </p:spPr>
        <p:txBody>
          <a:bodyPr wrap="none" rtlCol="0">
            <a:spAutoFit/>
            <a:scene3d>
              <a:camera prst="orthographicFront"/>
              <a:lightRig rig="balanced" dir="t"/>
            </a:scene3d>
            <a:sp3d extrusionH="57150" contourW="12700" prstMaterial="softEdge">
              <a:bevelT w="101600" h="88900" prst="cross"/>
              <a:bevelB w="12700"/>
              <a:extrusionClr>
                <a:schemeClr val="bg1">
                  <a:lumMod val="50000"/>
                </a:schemeClr>
              </a:extrusionClr>
              <a:contourClr>
                <a:schemeClr val="bg1">
                  <a:lumMod val="50000"/>
                </a:schemeClr>
              </a:contourClr>
            </a:sp3d>
          </a:bodyPr>
          <a:lstStyle/>
          <a:p>
            <a:pPr algn="ctr"/>
            <a:r>
              <a:rPr lang="en-US" sz="8800" dirty="0">
                <a:ln w="3175">
                  <a:solidFill>
                    <a:schemeClr val="tx1"/>
                  </a:solidFill>
                </a:ln>
                <a:gradFill>
                  <a:gsLst>
                    <a:gs pos="1869">
                      <a:srgbClr val="6F85A0"/>
                    </a:gs>
                    <a:gs pos="43000">
                      <a:srgbClr val="E6EEED"/>
                    </a:gs>
                    <a:gs pos="68000">
                      <a:srgbClr val="768594"/>
                    </a:gs>
                    <a:gs pos="88000">
                      <a:srgbClr val="E6EEED"/>
                    </a:gs>
                  </a:gsLst>
                  <a:lin ang="5400000"/>
                </a:gradFill>
                <a:latin typeface="Hauser" panose="02000500000000000000" pitchFamily="2" charset="0"/>
              </a:rPr>
              <a:t>fire!</a:t>
            </a:r>
          </a:p>
        </p:txBody>
      </p:sp>
      <p:sp>
        <p:nvSpPr>
          <p:cNvPr id="69" name="Digital Text SFX"/>
          <p:cNvSpPr/>
          <p:nvPr/>
        </p:nvSpPr>
        <p:spPr>
          <a:xfrm>
            <a:off x="12000271" y="429151"/>
            <a:ext cx="191729" cy="191729"/>
          </a:xfrm>
          <a:prstGeom prst="rect">
            <a:avLst/>
          </a:prstGeom>
          <a:solidFill>
            <a:srgbClr val="00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aunch Button">
            <a:hlinkClick r:id="rId9" action="ppaction://hlinksldjump"/>
          </p:cNvPr>
          <p:cNvPicPr>
            <a:picLocks noChangeAspect="1"/>
          </p:cNvPicPr>
          <p:nvPr/>
        </p:nvPicPr>
        <p:blipFill>
          <a:blip r:embed="rId10"/>
          <a:stretch>
            <a:fillRect/>
          </a:stretch>
        </p:blipFill>
        <p:spPr>
          <a:xfrm>
            <a:off x="8839683" y="774133"/>
            <a:ext cx="2176461" cy="2182557"/>
          </a:xfrm>
          <a:prstGeom prst="rect">
            <a:avLst/>
          </a:prstGeom>
        </p:spPr>
      </p:pic>
    </p:spTree>
    <p:extLst>
      <p:ext uri="{BB962C8B-B14F-4D97-AF65-F5344CB8AC3E}">
        <p14:creationId xmlns:p14="http://schemas.microsoft.com/office/powerpoint/2010/main" val="2213177971"/>
      </p:ext>
    </p:extLst>
  </p:cSld>
  <p:clrMapOvr>
    <a:masterClrMapping/>
  </p:clrMapOvr>
  <mc:AlternateContent xmlns:mc="http://schemas.openxmlformats.org/markup-compatibility/2006" xmlns:p14="http://schemas.microsoft.com/office/powerpoint/2010/main">
    <mc:Choice Requires="p14">
      <p:transition spd="slow" p14:dur="3000" advClick="0">
        <p14:flash/>
        <p:sndAc>
          <p:stSnd>
            <p:snd r:embed="rId3" name="Computer Startup - Missile Screen SFX.wav"/>
          </p:stSnd>
        </p:sndAc>
      </p:transition>
    </mc:Choice>
    <mc:Fallback xmlns="">
      <p:transition spd="slow" advClick="0">
        <p:fade/>
        <p:sndAc>
          <p:stSnd>
            <p:snd r:embed="rId12" name="Computer Startup - Missile Screen SFX.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Computer Beep - Missile Screen SFX.wav"/>
                                        </p:tgtEl>
                                      </p:cMediaNode>
                                    </p:audio>
                                  </p:subTnLst>
                                </p:cTn>
                              </p:par>
                              <p:par>
                                <p:cTn id="7" presetID="1" presetClass="entr" presetSubtype="0" fill="hold" nodeType="withEffect">
                                  <p:stCondLst>
                                    <p:cond delay="500"/>
                                  </p:stCondLst>
                                  <p:childTnLst>
                                    <p:set>
                                      <p:cBhvr>
                                        <p:cTn id="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4" name="Computer Beep - Missile Screen SFX.wav"/>
                                        </p:tgtEl>
                                      </p:cMediaNode>
                                    </p:audio>
                                  </p:subTnLst>
                                </p:cTn>
                              </p:par>
                              <p:par>
                                <p:cTn id="9" presetID="1" presetClass="entr" presetSubtype="0" fill="hold" grpId="0" nodeType="withEffect">
                                  <p:stCondLst>
                                    <p:cond delay="1000"/>
                                  </p:stCondLst>
                                  <p:iterate type="lt">
                                    <p:tmAbs val="70"/>
                                  </p:iterate>
                                  <p:childTnLst>
                                    <p:set>
                                      <p:cBhvr>
                                        <p:cTn id="10" dur="1" fill="hold">
                                          <p:stCondLst>
                                            <p:cond delay="0"/>
                                          </p:stCondLst>
                                        </p:cTn>
                                        <p:tgtEl>
                                          <p:spTgt spid="114"/>
                                        </p:tgtEl>
                                        <p:attrNameLst>
                                          <p:attrName>style.visibility</p:attrName>
                                        </p:attrNameLst>
                                      </p:cBhvr>
                                      <p:to>
                                        <p:strVal val="visible"/>
                                      </p:to>
                                    </p:set>
                                  </p:childTnLst>
                                </p:cTn>
                              </p:par>
                              <p:par>
                                <p:cTn id="11" presetID="10" presetClass="entr" presetSubtype="0" fill="hold" grpId="0" nodeType="withEffect">
                                  <p:stCondLst>
                                    <p:cond delay="100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subTnLst>
                                    <p:audio>
                                      <p:cMediaNode>
                                        <p:cTn display="0" masterRel="sameClick">
                                          <p:stCondLst>
                                            <p:cond evt="begin" delay="0">
                                              <p:tn val="11"/>
                                            </p:cond>
                                          </p:stCondLst>
                                          <p:endCondLst>
                                            <p:cond evt="onStopAudio" delay="0">
                                              <p:tgtEl>
                                                <p:sldTgt/>
                                              </p:tgtEl>
                                            </p:cond>
                                          </p:endCondLst>
                                        </p:cTn>
                                        <p:tgtEl>
                                          <p:sndTgt r:embed="rId5" name="Digital Text - Missile Screen SFX.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69"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14" name="TextBox"/>
          <p:cNvSpPr txBox="1"/>
          <p:nvPr/>
        </p:nvSpPr>
        <p:spPr>
          <a:xfrm>
            <a:off x="1845717" y="5427335"/>
            <a:ext cx="4634603" cy="490904"/>
          </a:xfrm>
          <a:prstGeom prst="rect">
            <a:avLst/>
          </a:prstGeom>
          <a:noFill/>
        </p:spPr>
        <p:txBody>
          <a:bodyPr wrap="none" rtlCol="0" anchor="ctr">
            <a:spAutoFit/>
          </a:bodyPr>
          <a:lstStyle/>
          <a:p>
            <a:pPr algn="ctr">
              <a:lnSpc>
                <a:spcPct val="70000"/>
              </a:lnSpc>
            </a:pPr>
            <a:r>
              <a:rPr lang="en-US" sz="3700" dirty="0">
                <a:solidFill>
                  <a:schemeClr val="bg1"/>
                </a:solidFill>
                <a:latin typeface="Monkirta Pursuit NC" panose="02040503050101080101" pitchFamily="18" charset="0"/>
              </a:rPr>
              <a:t>READY FOR LAUNCH</a:t>
            </a:r>
          </a:p>
        </p:txBody>
      </p:sp>
      <p:pic>
        <p:nvPicPr>
          <p:cNvPr id="115" name="Missile Shadow 1"/>
          <p:cNvPicPr>
            <a:picLocks noChangeAspect="1"/>
          </p:cNvPicPr>
          <p:nvPr/>
        </p:nvPicPr>
        <p:blipFill>
          <a:blip r:embed="rId7">
            <a:extLst/>
          </a:blip>
          <a:stretch>
            <a:fillRect/>
          </a:stretch>
        </p:blipFill>
        <p:spPr>
          <a:xfrm rot="16200000">
            <a:off x="279504" y="2897736"/>
            <a:ext cx="3083655" cy="1143079"/>
          </a:xfrm>
          <a:prstGeom prst="rect">
            <a:avLst/>
          </a:prstGeom>
          <a:effectLst/>
        </p:spPr>
      </p:pic>
      <p:pic>
        <p:nvPicPr>
          <p:cNvPr id="122" name="Missile Shadow 2"/>
          <p:cNvPicPr>
            <a:picLocks noChangeAspect="1"/>
          </p:cNvPicPr>
          <p:nvPr/>
        </p:nvPicPr>
        <p:blipFill>
          <a:blip r:embed="rId7">
            <a:extLst/>
          </a:blip>
          <a:stretch>
            <a:fillRect/>
          </a:stretch>
        </p:blipFill>
        <p:spPr>
          <a:xfrm rot="16200000">
            <a:off x="1503053" y="1909313"/>
            <a:ext cx="3083655" cy="1143079"/>
          </a:xfrm>
          <a:prstGeom prst="rect">
            <a:avLst/>
          </a:prstGeom>
          <a:effectLst/>
        </p:spPr>
      </p:pic>
      <p:pic>
        <p:nvPicPr>
          <p:cNvPr id="123" name="Missile Shadow 3"/>
          <p:cNvPicPr>
            <a:picLocks noChangeAspect="1"/>
          </p:cNvPicPr>
          <p:nvPr/>
        </p:nvPicPr>
        <p:blipFill>
          <a:blip r:embed="rId7">
            <a:extLst/>
          </a:blip>
          <a:stretch>
            <a:fillRect/>
          </a:stretch>
        </p:blipFill>
        <p:spPr>
          <a:xfrm rot="16200000">
            <a:off x="2726603" y="2897736"/>
            <a:ext cx="3083655" cy="1143079"/>
          </a:xfrm>
          <a:prstGeom prst="rect">
            <a:avLst/>
          </a:prstGeom>
          <a:effectLst/>
        </p:spPr>
      </p:pic>
      <p:pic>
        <p:nvPicPr>
          <p:cNvPr id="124" name="Missile Shadow 4"/>
          <p:cNvPicPr>
            <a:picLocks noChangeAspect="1"/>
          </p:cNvPicPr>
          <p:nvPr/>
        </p:nvPicPr>
        <p:blipFill>
          <a:blip r:embed="rId7">
            <a:extLst/>
          </a:blip>
          <a:stretch>
            <a:fillRect/>
          </a:stretch>
        </p:blipFill>
        <p:spPr>
          <a:xfrm rot="16200000">
            <a:off x="3950153" y="1909313"/>
            <a:ext cx="3083655" cy="1143079"/>
          </a:xfrm>
          <a:prstGeom prst="rect">
            <a:avLst/>
          </a:prstGeom>
          <a:effectLst/>
        </p:spPr>
      </p:pic>
      <p:pic>
        <p:nvPicPr>
          <p:cNvPr id="125" name="Missile Shadow 5"/>
          <p:cNvPicPr>
            <a:picLocks noChangeAspect="1"/>
          </p:cNvPicPr>
          <p:nvPr/>
        </p:nvPicPr>
        <p:blipFill>
          <a:blip r:embed="rId7">
            <a:extLst/>
          </a:blip>
          <a:stretch>
            <a:fillRect/>
          </a:stretch>
        </p:blipFill>
        <p:spPr>
          <a:xfrm rot="16200000">
            <a:off x="5173702" y="2897736"/>
            <a:ext cx="3083655" cy="1143079"/>
          </a:xfrm>
          <a:prstGeom prst="rect">
            <a:avLst/>
          </a:prstGeom>
          <a:effectLst/>
        </p:spPr>
      </p:pic>
      <p:pic>
        <p:nvPicPr>
          <p:cNvPr id="126" name="Missile 1"/>
          <p:cNvPicPr>
            <a:picLocks noChangeAspect="1"/>
          </p:cNvPicPr>
          <p:nvPr/>
        </p:nvPicPr>
        <p:blipFill>
          <a:blip r:embed="rId8"/>
          <a:stretch>
            <a:fillRect/>
          </a:stretch>
        </p:blipFill>
        <p:spPr>
          <a:xfrm rot="16200000">
            <a:off x="280811" y="2897736"/>
            <a:ext cx="3083655" cy="1143079"/>
          </a:xfrm>
          <a:prstGeom prst="rect">
            <a:avLst/>
          </a:prstGeom>
          <a:effectLst>
            <a:glow rad="114300">
              <a:schemeClr val="bg1">
                <a:alpha val="8000"/>
              </a:schemeClr>
            </a:glow>
          </a:effectLst>
        </p:spPr>
      </p:pic>
      <p:pic>
        <p:nvPicPr>
          <p:cNvPr id="127" name="Missile 2"/>
          <p:cNvPicPr>
            <a:picLocks noChangeAspect="1"/>
          </p:cNvPicPr>
          <p:nvPr/>
        </p:nvPicPr>
        <p:blipFill>
          <a:blip r:embed="rId8"/>
          <a:stretch>
            <a:fillRect/>
          </a:stretch>
        </p:blipFill>
        <p:spPr>
          <a:xfrm rot="16200000">
            <a:off x="1504361" y="1909313"/>
            <a:ext cx="3083655" cy="1143079"/>
          </a:xfrm>
          <a:prstGeom prst="rect">
            <a:avLst/>
          </a:prstGeom>
          <a:effectLst>
            <a:glow rad="114300">
              <a:schemeClr val="bg1">
                <a:alpha val="8000"/>
              </a:schemeClr>
            </a:glow>
          </a:effectLst>
        </p:spPr>
      </p:pic>
      <p:pic>
        <p:nvPicPr>
          <p:cNvPr id="128" name="Missile 3"/>
          <p:cNvPicPr>
            <a:picLocks noChangeAspect="1"/>
          </p:cNvPicPr>
          <p:nvPr/>
        </p:nvPicPr>
        <p:blipFill>
          <a:blip r:embed="rId8"/>
          <a:stretch>
            <a:fillRect/>
          </a:stretch>
        </p:blipFill>
        <p:spPr>
          <a:xfrm rot="16200000">
            <a:off x="2727911" y="2897736"/>
            <a:ext cx="3083655" cy="1143079"/>
          </a:xfrm>
          <a:prstGeom prst="rect">
            <a:avLst/>
          </a:prstGeom>
          <a:effectLst>
            <a:glow rad="114300">
              <a:schemeClr val="bg1">
                <a:alpha val="8000"/>
              </a:schemeClr>
            </a:glow>
          </a:effectLst>
        </p:spPr>
      </p:pic>
      <p:sp>
        <p:nvSpPr>
          <p:cNvPr id="70" name="TextBox Outline"/>
          <p:cNvSpPr txBox="1"/>
          <p:nvPr/>
        </p:nvSpPr>
        <p:spPr>
          <a:xfrm>
            <a:off x="8626048" y="2674370"/>
            <a:ext cx="2553904" cy="1446550"/>
          </a:xfrm>
          <a:prstGeom prst="rect">
            <a:avLst/>
          </a:prstGeom>
          <a:noFill/>
        </p:spPr>
        <p:txBody>
          <a:bodyPr wrap="none" rtlCol="0">
            <a:spAutoFit/>
          </a:bodyPr>
          <a:lstStyle/>
          <a:p>
            <a:pPr algn="ctr"/>
            <a:r>
              <a:rPr lang="en-US" sz="8800" dirty="0">
                <a:ln w="190500">
                  <a:solidFill>
                    <a:schemeClr val="bg1"/>
                  </a:solidFill>
                </a:ln>
                <a:solidFill>
                  <a:schemeClr val="bg1">
                    <a:lumMod val="75000"/>
                  </a:schemeClr>
                </a:solidFill>
                <a:latin typeface="Hauser" panose="02000500000000000000" pitchFamily="2" charset="0"/>
              </a:rPr>
              <a:t>fire!</a:t>
            </a:r>
          </a:p>
        </p:txBody>
      </p:sp>
      <p:sp>
        <p:nvSpPr>
          <p:cNvPr id="71" name="TextBox"/>
          <p:cNvSpPr txBox="1"/>
          <p:nvPr/>
        </p:nvSpPr>
        <p:spPr>
          <a:xfrm>
            <a:off x="8626048" y="2667226"/>
            <a:ext cx="2553904" cy="1446550"/>
          </a:xfrm>
          <a:prstGeom prst="rect">
            <a:avLst/>
          </a:prstGeom>
          <a:noFill/>
        </p:spPr>
        <p:txBody>
          <a:bodyPr wrap="none" rtlCol="0">
            <a:spAutoFit/>
            <a:scene3d>
              <a:camera prst="orthographicFront"/>
              <a:lightRig rig="balanced" dir="t"/>
            </a:scene3d>
            <a:sp3d extrusionH="57150" contourW="12700" prstMaterial="softEdge">
              <a:bevelT w="101600" h="88900" prst="cross"/>
              <a:bevelB w="12700"/>
              <a:extrusionClr>
                <a:schemeClr val="bg1">
                  <a:lumMod val="50000"/>
                </a:schemeClr>
              </a:extrusionClr>
              <a:contourClr>
                <a:schemeClr val="bg1">
                  <a:lumMod val="50000"/>
                </a:schemeClr>
              </a:contourClr>
            </a:sp3d>
          </a:bodyPr>
          <a:lstStyle/>
          <a:p>
            <a:pPr algn="ctr"/>
            <a:r>
              <a:rPr lang="en-US" sz="8800" dirty="0">
                <a:ln w="3175">
                  <a:solidFill>
                    <a:schemeClr val="tx1"/>
                  </a:solidFill>
                </a:ln>
                <a:gradFill>
                  <a:gsLst>
                    <a:gs pos="1869">
                      <a:srgbClr val="6F85A0"/>
                    </a:gs>
                    <a:gs pos="43000">
                      <a:srgbClr val="E6EEED"/>
                    </a:gs>
                    <a:gs pos="68000">
                      <a:srgbClr val="768594"/>
                    </a:gs>
                    <a:gs pos="88000">
                      <a:srgbClr val="E6EEED"/>
                    </a:gs>
                  </a:gsLst>
                  <a:lin ang="5400000"/>
                </a:gradFill>
                <a:latin typeface="Hauser" panose="02000500000000000000" pitchFamily="2" charset="0"/>
              </a:rPr>
              <a:t>fire!</a:t>
            </a:r>
          </a:p>
        </p:txBody>
      </p:sp>
      <p:sp>
        <p:nvSpPr>
          <p:cNvPr id="69" name="Digital Text SFX"/>
          <p:cNvSpPr/>
          <p:nvPr/>
        </p:nvSpPr>
        <p:spPr>
          <a:xfrm>
            <a:off x="12000271" y="429151"/>
            <a:ext cx="191729" cy="191729"/>
          </a:xfrm>
          <a:prstGeom prst="rect">
            <a:avLst/>
          </a:prstGeom>
          <a:solidFill>
            <a:srgbClr val="00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aunch Button">
            <a:hlinkClick r:id="rId9" action="ppaction://hlinksldjump"/>
          </p:cNvPr>
          <p:cNvPicPr>
            <a:picLocks noChangeAspect="1"/>
          </p:cNvPicPr>
          <p:nvPr/>
        </p:nvPicPr>
        <p:blipFill>
          <a:blip r:embed="rId10"/>
          <a:stretch>
            <a:fillRect/>
          </a:stretch>
        </p:blipFill>
        <p:spPr>
          <a:xfrm>
            <a:off x="8839683" y="774133"/>
            <a:ext cx="2176461" cy="2182557"/>
          </a:xfrm>
          <a:prstGeom prst="rect">
            <a:avLst/>
          </a:prstGeom>
        </p:spPr>
      </p:pic>
    </p:spTree>
    <p:extLst>
      <p:ext uri="{BB962C8B-B14F-4D97-AF65-F5344CB8AC3E}">
        <p14:creationId xmlns:p14="http://schemas.microsoft.com/office/powerpoint/2010/main" val="3747816600"/>
      </p:ext>
    </p:extLst>
  </p:cSld>
  <p:clrMapOvr>
    <a:masterClrMapping/>
  </p:clrMapOvr>
  <mc:AlternateContent xmlns:mc="http://schemas.openxmlformats.org/markup-compatibility/2006" xmlns:p14="http://schemas.microsoft.com/office/powerpoint/2010/main">
    <mc:Choice Requires="p14">
      <p:transition spd="slow" p14:dur="3000" advClick="0">
        <p14:flash/>
        <p:sndAc>
          <p:stSnd>
            <p:snd r:embed="rId3" name="Computer Startup - Missile Screen SFX.wav"/>
          </p:stSnd>
        </p:sndAc>
      </p:transition>
    </mc:Choice>
    <mc:Fallback xmlns="">
      <p:transition spd="slow" advClick="0">
        <p:fade/>
        <p:sndAc>
          <p:stSnd>
            <p:snd r:embed="rId12" name="Computer Startup - Missile Screen SFX.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Computer Beep - Missile Screen SFX.wav"/>
                                        </p:tgtEl>
                                      </p:cMediaNode>
                                    </p:audio>
                                  </p:subTnLst>
                                </p:cTn>
                              </p:par>
                              <p:par>
                                <p:cTn id="7" presetID="1" presetClass="entr" presetSubtype="0" fill="hold" nodeType="withEffect">
                                  <p:stCondLst>
                                    <p:cond delay="500"/>
                                  </p:stCondLst>
                                  <p:childTnLst>
                                    <p:set>
                                      <p:cBhvr>
                                        <p:cTn id="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4" name="Computer Beep - Missile Screen SFX.wav"/>
                                        </p:tgtEl>
                                      </p:cMediaNode>
                                    </p:audio>
                                  </p:subTnLst>
                                </p:cTn>
                              </p:par>
                              <p:par>
                                <p:cTn id="9" presetID="1" presetClass="entr" presetSubtype="0" fill="hold" nodeType="withEffect">
                                  <p:stCondLst>
                                    <p:cond delay="1000"/>
                                  </p:stCondLst>
                                  <p:childTnLst>
                                    <p:set>
                                      <p:cBhvr>
                                        <p:cTn id="10" dur="1" fill="hold">
                                          <p:stCondLst>
                                            <p:cond delay="0"/>
                                          </p:stCondLst>
                                        </p:cTn>
                                        <p:tgtEl>
                                          <p:spTgt spid="128"/>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4" name="Computer Beep - Missile Screen SFX.wav"/>
                                        </p:tgtEl>
                                      </p:cMediaNode>
                                    </p:audio>
                                  </p:subTnLst>
                                </p:cTn>
                              </p:par>
                              <p:par>
                                <p:cTn id="11" presetID="1" presetClass="entr" presetSubtype="0" fill="hold" grpId="0" nodeType="withEffect">
                                  <p:stCondLst>
                                    <p:cond delay="1500"/>
                                  </p:stCondLst>
                                  <p:iterate type="lt">
                                    <p:tmAbs val="70"/>
                                  </p:iterate>
                                  <p:childTnLst>
                                    <p:set>
                                      <p:cBhvr>
                                        <p:cTn id="12" dur="1" fill="hold">
                                          <p:stCondLst>
                                            <p:cond delay="0"/>
                                          </p:stCondLst>
                                        </p:cTn>
                                        <p:tgtEl>
                                          <p:spTgt spid="114"/>
                                        </p:tgtEl>
                                        <p:attrNameLst>
                                          <p:attrName>style.visibility</p:attrName>
                                        </p:attrNameLst>
                                      </p:cBhvr>
                                      <p:to>
                                        <p:strVal val="visible"/>
                                      </p:to>
                                    </p:set>
                                  </p:childTnLst>
                                </p:cTn>
                              </p:par>
                              <p:par>
                                <p:cTn id="13" presetID="10" presetClass="entr" presetSubtype="0" fill="hold" grpId="0" nodeType="withEffect">
                                  <p:stCondLst>
                                    <p:cond delay="150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500"/>
                                        <p:tgtEl>
                                          <p:spTgt spid="69"/>
                                        </p:tgtEl>
                                      </p:cBhvr>
                                    </p:animEffect>
                                  </p:childTnLst>
                                  <p:subTnLst>
                                    <p:audio>
                                      <p:cMediaNode>
                                        <p:cTn display="0" masterRel="sameClick">
                                          <p:stCondLst>
                                            <p:cond evt="begin" delay="0">
                                              <p:tn val="13"/>
                                            </p:cond>
                                          </p:stCondLst>
                                          <p:endCondLst>
                                            <p:cond evt="onStopAudio" delay="0">
                                              <p:tgtEl>
                                                <p:sldTgt/>
                                              </p:tgtEl>
                                            </p:cond>
                                          </p:endCondLst>
                                        </p:cTn>
                                        <p:tgtEl>
                                          <p:sndTgt r:embed="rId5" name="Digital Text - Missile Screen SFX.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6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14" name="TextBox"/>
          <p:cNvSpPr txBox="1"/>
          <p:nvPr/>
        </p:nvSpPr>
        <p:spPr>
          <a:xfrm>
            <a:off x="1845717" y="5427335"/>
            <a:ext cx="4634603" cy="490904"/>
          </a:xfrm>
          <a:prstGeom prst="rect">
            <a:avLst/>
          </a:prstGeom>
          <a:noFill/>
        </p:spPr>
        <p:txBody>
          <a:bodyPr wrap="none" rtlCol="0" anchor="ctr">
            <a:spAutoFit/>
          </a:bodyPr>
          <a:lstStyle/>
          <a:p>
            <a:pPr algn="ctr">
              <a:lnSpc>
                <a:spcPct val="70000"/>
              </a:lnSpc>
            </a:pPr>
            <a:r>
              <a:rPr lang="en-US" sz="3700" dirty="0">
                <a:solidFill>
                  <a:schemeClr val="bg1"/>
                </a:solidFill>
                <a:latin typeface="Monkirta Pursuit NC" panose="02040503050101080101" pitchFamily="18" charset="0"/>
              </a:rPr>
              <a:t>READY FOR LAUNCH</a:t>
            </a:r>
          </a:p>
        </p:txBody>
      </p:sp>
      <p:pic>
        <p:nvPicPr>
          <p:cNvPr id="115" name="Missile Shadow 1"/>
          <p:cNvPicPr>
            <a:picLocks noChangeAspect="1"/>
          </p:cNvPicPr>
          <p:nvPr/>
        </p:nvPicPr>
        <p:blipFill>
          <a:blip r:embed="rId7">
            <a:extLst/>
          </a:blip>
          <a:stretch>
            <a:fillRect/>
          </a:stretch>
        </p:blipFill>
        <p:spPr>
          <a:xfrm rot="16200000">
            <a:off x="279504" y="2897736"/>
            <a:ext cx="3083655" cy="1143079"/>
          </a:xfrm>
          <a:prstGeom prst="rect">
            <a:avLst/>
          </a:prstGeom>
          <a:effectLst/>
        </p:spPr>
      </p:pic>
      <p:pic>
        <p:nvPicPr>
          <p:cNvPr id="122" name="Missile Shadow 2"/>
          <p:cNvPicPr>
            <a:picLocks noChangeAspect="1"/>
          </p:cNvPicPr>
          <p:nvPr/>
        </p:nvPicPr>
        <p:blipFill>
          <a:blip r:embed="rId7">
            <a:extLst/>
          </a:blip>
          <a:stretch>
            <a:fillRect/>
          </a:stretch>
        </p:blipFill>
        <p:spPr>
          <a:xfrm rot="16200000">
            <a:off x="1503053" y="1909313"/>
            <a:ext cx="3083655" cy="1143079"/>
          </a:xfrm>
          <a:prstGeom prst="rect">
            <a:avLst/>
          </a:prstGeom>
          <a:effectLst/>
        </p:spPr>
      </p:pic>
      <p:pic>
        <p:nvPicPr>
          <p:cNvPr id="123" name="Missile Shadow 3"/>
          <p:cNvPicPr>
            <a:picLocks noChangeAspect="1"/>
          </p:cNvPicPr>
          <p:nvPr/>
        </p:nvPicPr>
        <p:blipFill>
          <a:blip r:embed="rId7">
            <a:extLst/>
          </a:blip>
          <a:stretch>
            <a:fillRect/>
          </a:stretch>
        </p:blipFill>
        <p:spPr>
          <a:xfrm rot="16200000">
            <a:off x="2726603" y="2897736"/>
            <a:ext cx="3083655" cy="1143079"/>
          </a:xfrm>
          <a:prstGeom prst="rect">
            <a:avLst/>
          </a:prstGeom>
          <a:effectLst/>
        </p:spPr>
      </p:pic>
      <p:pic>
        <p:nvPicPr>
          <p:cNvPr id="124" name="Missile Shadow 4"/>
          <p:cNvPicPr>
            <a:picLocks noChangeAspect="1"/>
          </p:cNvPicPr>
          <p:nvPr/>
        </p:nvPicPr>
        <p:blipFill>
          <a:blip r:embed="rId7">
            <a:extLst/>
          </a:blip>
          <a:stretch>
            <a:fillRect/>
          </a:stretch>
        </p:blipFill>
        <p:spPr>
          <a:xfrm rot="16200000">
            <a:off x="3950153" y="1909313"/>
            <a:ext cx="3083655" cy="1143079"/>
          </a:xfrm>
          <a:prstGeom prst="rect">
            <a:avLst/>
          </a:prstGeom>
          <a:effectLst/>
        </p:spPr>
      </p:pic>
      <p:pic>
        <p:nvPicPr>
          <p:cNvPr id="125" name="Missile Shadow 5"/>
          <p:cNvPicPr>
            <a:picLocks noChangeAspect="1"/>
          </p:cNvPicPr>
          <p:nvPr/>
        </p:nvPicPr>
        <p:blipFill>
          <a:blip r:embed="rId7">
            <a:extLst/>
          </a:blip>
          <a:stretch>
            <a:fillRect/>
          </a:stretch>
        </p:blipFill>
        <p:spPr>
          <a:xfrm rot="16200000">
            <a:off x="5173702" y="2897736"/>
            <a:ext cx="3083655" cy="1143079"/>
          </a:xfrm>
          <a:prstGeom prst="rect">
            <a:avLst/>
          </a:prstGeom>
          <a:effectLst/>
        </p:spPr>
      </p:pic>
      <p:pic>
        <p:nvPicPr>
          <p:cNvPr id="126" name="Missile 1"/>
          <p:cNvPicPr>
            <a:picLocks noChangeAspect="1"/>
          </p:cNvPicPr>
          <p:nvPr/>
        </p:nvPicPr>
        <p:blipFill>
          <a:blip r:embed="rId8"/>
          <a:stretch>
            <a:fillRect/>
          </a:stretch>
        </p:blipFill>
        <p:spPr>
          <a:xfrm rot="16200000">
            <a:off x="280811" y="2897736"/>
            <a:ext cx="3083655" cy="1143079"/>
          </a:xfrm>
          <a:prstGeom prst="rect">
            <a:avLst/>
          </a:prstGeom>
          <a:effectLst>
            <a:glow rad="114300">
              <a:schemeClr val="bg1">
                <a:alpha val="8000"/>
              </a:schemeClr>
            </a:glow>
          </a:effectLst>
        </p:spPr>
      </p:pic>
      <p:pic>
        <p:nvPicPr>
          <p:cNvPr id="127" name="Missile 2"/>
          <p:cNvPicPr>
            <a:picLocks noChangeAspect="1"/>
          </p:cNvPicPr>
          <p:nvPr/>
        </p:nvPicPr>
        <p:blipFill>
          <a:blip r:embed="rId8"/>
          <a:stretch>
            <a:fillRect/>
          </a:stretch>
        </p:blipFill>
        <p:spPr>
          <a:xfrm rot="16200000">
            <a:off x="1504361" y="1909313"/>
            <a:ext cx="3083655" cy="1143079"/>
          </a:xfrm>
          <a:prstGeom prst="rect">
            <a:avLst/>
          </a:prstGeom>
          <a:effectLst>
            <a:glow rad="114300">
              <a:schemeClr val="bg1">
                <a:alpha val="8000"/>
              </a:schemeClr>
            </a:glow>
          </a:effectLst>
        </p:spPr>
      </p:pic>
      <p:pic>
        <p:nvPicPr>
          <p:cNvPr id="128" name="Missile 3"/>
          <p:cNvPicPr>
            <a:picLocks noChangeAspect="1"/>
          </p:cNvPicPr>
          <p:nvPr/>
        </p:nvPicPr>
        <p:blipFill>
          <a:blip r:embed="rId8"/>
          <a:stretch>
            <a:fillRect/>
          </a:stretch>
        </p:blipFill>
        <p:spPr>
          <a:xfrm rot="16200000">
            <a:off x="2727911" y="2897736"/>
            <a:ext cx="3083655" cy="1143079"/>
          </a:xfrm>
          <a:prstGeom prst="rect">
            <a:avLst/>
          </a:prstGeom>
          <a:effectLst>
            <a:glow rad="114300">
              <a:schemeClr val="bg1">
                <a:alpha val="8000"/>
              </a:schemeClr>
            </a:glow>
          </a:effectLst>
        </p:spPr>
      </p:pic>
      <p:pic>
        <p:nvPicPr>
          <p:cNvPr id="129" name="Missile 4"/>
          <p:cNvPicPr>
            <a:picLocks noChangeAspect="1"/>
          </p:cNvPicPr>
          <p:nvPr/>
        </p:nvPicPr>
        <p:blipFill>
          <a:blip r:embed="rId8"/>
          <a:stretch>
            <a:fillRect/>
          </a:stretch>
        </p:blipFill>
        <p:spPr>
          <a:xfrm rot="16200000">
            <a:off x="3951461" y="1909313"/>
            <a:ext cx="3083655" cy="1143079"/>
          </a:xfrm>
          <a:prstGeom prst="rect">
            <a:avLst/>
          </a:prstGeom>
          <a:effectLst>
            <a:glow rad="114300">
              <a:schemeClr val="bg1">
                <a:alpha val="8000"/>
              </a:schemeClr>
            </a:glow>
          </a:effectLst>
        </p:spPr>
      </p:pic>
      <p:pic>
        <p:nvPicPr>
          <p:cNvPr id="130" name="Missile 5"/>
          <p:cNvPicPr>
            <a:picLocks noChangeAspect="1"/>
          </p:cNvPicPr>
          <p:nvPr/>
        </p:nvPicPr>
        <p:blipFill>
          <a:blip r:embed="rId8"/>
          <a:stretch>
            <a:fillRect/>
          </a:stretch>
        </p:blipFill>
        <p:spPr>
          <a:xfrm rot="16200000">
            <a:off x="5175010" y="2897736"/>
            <a:ext cx="3083655" cy="1143079"/>
          </a:xfrm>
          <a:prstGeom prst="rect">
            <a:avLst/>
          </a:prstGeom>
          <a:effectLst>
            <a:glow rad="114300">
              <a:schemeClr val="bg1">
                <a:alpha val="8000"/>
              </a:schemeClr>
            </a:glow>
          </a:effectLst>
        </p:spPr>
      </p:pic>
      <p:sp>
        <p:nvSpPr>
          <p:cNvPr id="70" name="TextBox Outline"/>
          <p:cNvSpPr txBox="1"/>
          <p:nvPr/>
        </p:nvSpPr>
        <p:spPr>
          <a:xfrm>
            <a:off x="8626048" y="2674370"/>
            <a:ext cx="2553904" cy="1446550"/>
          </a:xfrm>
          <a:prstGeom prst="rect">
            <a:avLst/>
          </a:prstGeom>
          <a:noFill/>
        </p:spPr>
        <p:txBody>
          <a:bodyPr wrap="none" rtlCol="0">
            <a:spAutoFit/>
          </a:bodyPr>
          <a:lstStyle/>
          <a:p>
            <a:pPr algn="ctr"/>
            <a:r>
              <a:rPr lang="en-US" sz="8800" dirty="0">
                <a:ln w="190500">
                  <a:solidFill>
                    <a:schemeClr val="bg1"/>
                  </a:solidFill>
                </a:ln>
                <a:solidFill>
                  <a:schemeClr val="bg1">
                    <a:lumMod val="75000"/>
                  </a:schemeClr>
                </a:solidFill>
                <a:latin typeface="Hauser" panose="02000500000000000000" pitchFamily="2" charset="0"/>
              </a:rPr>
              <a:t>fire!</a:t>
            </a:r>
          </a:p>
        </p:txBody>
      </p:sp>
      <p:sp>
        <p:nvSpPr>
          <p:cNvPr id="71" name="TextBox"/>
          <p:cNvSpPr txBox="1"/>
          <p:nvPr/>
        </p:nvSpPr>
        <p:spPr>
          <a:xfrm>
            <a:off x="8626048" y="2667226"/>
            <a:ext cx="2553904" cy="1446550"/>
          </a:xfrm>
          <a:prstGeom prst="rect">
            <a:avLst/>
          </a:prstGeom>
          <a:noFill/>
        </p:spPr>
        <p:txBody>
          <a:bodyPr wrap="none" rtlCol="0">
            <a:spAutoFit/>
            <a:scene3d>
              <a:camera prst="orthographicFront"/>
              <a:lightRig rig="balanced" dir="t"/>
            </a:scene3d>
            <a:sp3d extrusionH="57150" contourW="12700" prstMaterial="softEdge">
              <a:bevelT w="101600" h="88900" prst="cross"/>
              <a:bevelB w="12700"/>
              <a:extrusionClr>
                <a:schemeClr val="bg1">
                  <a:lumMod val="50000"/>
                </a:schemeClr>
              </a:extrusionClr>
              <a:contourClr>
                <a:schemeClr val="bg1">
                  <a:lumMod val="50000"/>
                </a:schemeClr>
              </a:contourClr>
            </a:sp3d>
          </a:bodyPr>
          <a:lstStyle/>
          <a:p>
            <a:pPr algn="ctr"/>
            <a:r>
              <a:rPr lang="en-US" sz="8800" dirty="0">
                <a:ln w="3175">
                  <a:solidFill>
                    <a:schemeClr val="tx1"/>
                  </a:solidFill>
                </a:ln>
                <a:gradFill>
                  <a:gsLst>
                    <a:gs pos="1869">
                      <a:srgbClr val="6F85A0"/>
                    </a:gs>
                    <a:gs pos="43000">
                      <a:srgbClr val="E6EEED"/>
                    </a:gs>
                    <a:gs pos="68000">
                      <a:srgbClr val="768594"/>
                    </a:gs>
                    <a:gs pos="88000">
                      <a:srgbClr val="E6EEED"/>
                    </a:gs>
                  </a:gsLst>
                  <a:lin ang="5400000"/>
                </a:gradFill>
                <a:latin typeface="Hauser" panose="02000500000000000000" pitchFamily="2" charset="0"/>
              </a:rPr>
              <a:t>fire!</a:t>
            </a:r>
          </a:p>
        </p:txBody>
      </p:sp>
      <p:sp>
        <p:nvSpPr>
          <p:cNvPr id="69" name="Digital Text SFX"/>
          <p:cNvSpPr/>
          <p:nvPr/>
        </p:nvSpPr>
        <p:spPr>
          <a:xfrm>
            <a:off x="12000271" y="429151"/>
            <a:ext cx="191729" cy="191729"/>
          </a:xfrm>
          <a:prstGeom prst="rect">
            <a:avLst/>
          </a:prstGeom>
          <a:solidFill>
            <a:srgbClr val="00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aunch Button">
            <a:hlinkClick r:id="rId9" action="ppaction://hlinksldjump"/>
          </p:cNvPr>
          <p:cNvPicPr>
            <a:picLocks noChangeAspect="1"/>
          </p:cNvPicPr>
          <p:nvPr/>
        </p:nvPicPr>
        <p:blipFill>
          <a:blip r:embed="rId10"/>
          <a:stretch>
            <a:fillRect/>
          </a:stretch>
        </p:blipFill>
        <p:spPr>
          <a:xfrm>
            <a:off x="8839683" y="774133"/>
            <a:ext cx="2176461" cy="2182557"/>
          </a:xfrm>
          <a:prstGeom prst="rect">
            <a:avLst/>
          </a:prstGeom>
        </p:spPr>
      </p:pic>
    </p:spTree>
    <p:extLst>
      <p:ext uri="{BB962C8B-B14F-4D97-AF65-F5344CB8AC3E}">
        <p14:creationId xmlns:p14="http://schemas.microsoft.com/office/powerpoint/2010/main" val="2398735703"/>
      </p:ext>
    </p:extLst>
  </p:cSld>
  <p:clrMapOvr>
    <a:masterClrMapping/>
  </p:clrMapOvr>
  <mc:AlternateContent xmlns:mc="http://schemas.openxmlformats.org/markup-compatibility/2006" xmlns:p14="http://schemas.microsoft.com/office/powerpoint/2010/main">
    <mc:Choice Requires="p14">
      <p:transition spd="slow" p14:dur="3000" advClick="0">
        <p14:flash/>
        <p:sndAc>
          <p:stSnd>
            <p:snd r:embed="rId3" name="Computer Startup - Missile Screen SFX.wav"/>
          </p:stSnd>
        </p:sndAc>
      </p:transition>
    </mc:Choice>
    <mc:Fallback xmlns="">
      <p:transition spd="slow" advClick="0">
        <p:fade/>
        <p:sndAc>
          <p:stSnd>
            <p:snd r:embed="rId12" name="Computer Startup - Missile Screen SFX.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Computer Beep - Missile Screen SFX.wav"/>
                                        </p:tgtEl>
                                      </p:cMediaNode>
                                    </p:audio>
                                  </p:subTnLst>
                                </p:cTn>
                              </p:par>
                              <p:par>
                                <p:cTn id="7" presetID="1" presetClass="entr" presetSubtype="0" fill="hold" nodeType="withEffect">
                                  <p:stCondLst>
                                    <p:cond delay="500"/>
                                  </p:stCondLst>
                                  <p:childTnLst>
                                    <p:set>
                                      <p:cBhvr>
                                        <p:cTn id="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4" name="Computer Beep - Missile Screen SFX.wav"/>
                                        </p:tgtEl>
                                      </p:cMediaNode>
                                    </p:audio>
                                  </p:subTnLst>
                                </p:cTn>
                              </p:par>
                              <p:par>
                                <p:cTn id="9" presetID="1" presetClass="entr" presetSubtype="0" fill="hold" nodeType="withEffect">
                                  <p:stCondLst>
                                    <p:cond delay="1000"/>
                                  </p:stCondLst>
                                  <p:childTnLst>
                                    <p:set>
                                      <p:cBhvr>
                                        <p:cTn id="10" dur="1" fill="hold">
                                          <p:stCondLst>
                                            <p:cond delay="0"/>
                                          </p:stCondLst>
                                        </p:cTn>
                                        <p:tgtEl>
                                          <p:spTgt spid="128"/>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4" name="Computer Beep - Missile Screen SFX.wav"/>
                                        </p:tgtEl>
                                      </p:cMediaNode>
                                    </p:audio>
                                  </p:subTnLst>
                                </p:cTn>
                              </p:par>
                              <p:par>
                                <p:cTn id="11" presetID="1" presetClass="entr" presetSubtype="0" fill="hold" nodeType="withEffect">
                                  <p:stCondLst>
                                    <p:cond delay="1500"/>
                                  </p:stCondLst>
                                  <p:childTnLst>
                                    <p:set>
                                      <p:cBhvr>
                                        <p:cTn id="12" dur="1" fill="hold">
                                          <p:stCondLst>
                                            <p:cond delay="0"/>
                                          </p:stCondLst>
                                        </p:cTn>
                                        <p:tgtEl>
                                          <p:spTgt spid="129"/>
                                        </p:tgtEl>
                                        <p:attrNameLst>
                                          <p:attrName>style.visibility</p:attrName>
                                        </p:attrNameLst>
                                      </p:cBhvr>
                                      <p:to>
                                        <p:strVal val="visible"/>
                                      </p:to>
                                    </p:set>
                                  </p:childTnLst>
                                  <p:subTnLst>
                                    <p:audio>
                                      <p:cMediaNode>
                                        <p:cTn display="0" masterRel="sameClick">
                                          <p:stCondLst>
                                            <p:cond evt="begin" delay="0">
                                              <p:tn val="11"/>
                                            </p:cond>
                                          </p:stCondLst>
                                          <p:endCondLst>
                                            <p:cond evt="onStopAudio" delay="0">
                                              <p:tgtEl>
                                                <p:sldTgt/>
                                              </p:tgtEl>
                                            </p:cond>
                                          </p:endCondLst>
                                        </p:cTn>
                                        <p:tgtEl>
                                          <p:sndTgt r:embed="rId4" name="Computer Beep - Missile Screen SFX.wav"/>
                                        </p:tgtEl>
                                      </p:cMediaNode>
                                    </p:audio>
                                  </p:subTnLst>
                                </p:cTn>
                              </p:par>
                              <p:par>
                                <p:cTn id="13" presetID="1" presetClass="entr" presetSubtype="0" fill="hold" nodeType="withEffect">
                                  <p:stCondLst>
                                    <p:cond delay="2000"/>
                                  </p:stCondLst>
                                  <p:childTnLst>
                                    <p:set>
                                      <p:cBhvr>
                                        <p:cTn id="14" dur="1" fill="hold">
                                          <p:stCondLst>
                                            <p:cond delay="0"/>
                                          </p:stCondLst>
                                        </p:cTn>
                                        <p:tgtEl>
                                          <p:spTgt spid="130"/>
                                        </p:tgtEl>
                                        <p:attrNameLst>
                                          <p:attrName>style.visibility</p:attrName>
                                        </p:attrNameLst>
                                      </p:cBhvr>
                                      <p:to>
                                        <p:strVal val="visible"/>
                                      </p:to>
                                    </p:set>
                                  </p:childTnLst>
                                  <p:subTnLst>
                                    <p:audio>
                                      <p:cMediaNode>
                                        <p:cTn display="0" masterRel="sameClick">
                                          <p:stCondLst>
                                            <p:cond evt="begin" delay="0">
                                              <p:tn val="13"/>
                                            </p:cond>
                                          </p:stCondLst>
                                          <p:endCondLst>
                                            <p:cond evt="onStopAudio" delay="0">
                                              <p:tgtEl>
                                                <p:sldTgt/>
                                              </p:tgtEl>
                                            </p:cond>
                                          </p:endCondLst>
                                        </p:cTn>
                                        <p:tgtEl>
                                          <p:sndTgt r:embed="rId4" name="Computer Beep - Missile Screen SFX.wav"/>
                                        </p:tgtEl>
                                      </p:cMediaNode>
                                    </p:audio>
                                  </p:subTnLst>
                                </p:cTn>
                              </p:par>
                              <p:par>
                                <p:cTn id="15" presetID="1" presetClass="entr" presetSubtype="0" fill="hold" grpId="0" nodeType="withEffect">
                                  <p:stCondLst>
                                    <p:cond delay="2500"/>
                                  </p:stCondLst>
                                  <p:iterate type="lt">
                                    <p:tmAbs val="70"/>
                                  </p:iterate>
                                  <p:childTnLst>
                                    <p:set>
                                      <p:cBhvr>
                                        <p:cTn id="16" dur="1" fill="hold">
                                          <p:stCondLst>
                                            <p:cond delay="0"/>
                                          </p:stCondLst>
                                        </p:cTn>
                                        <p:tgtEl>
                                          <p:spTgt spid="114"/>
                                        </p:tgtEl>
                                        <p:attrNameLst>
                                          <p:attrName>style.visibility</p:attrName>
                                        </p:attrNameLst>
                                      </p:cBhvr>
                                      <p:to>
                                        <p:strVal val="visible"/>
                                      </p:to>
                                    </p:set>
                                  </p:childTnLst>
                                </p:cTn>
                              </p:par>
                              <p:par>
                                <p:cTn id="17" presetID="10" presetClass="entr" presetSubtype="0" fill="hold" grpId="0" nodeType="withEffect">
                                  <p:stCondLst>
                                    <p:cond delay="250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500"/>
                                        <p:tgtEl>
                                          <p:spTgt spid="69"/>
                                        </p:tgtEl>
                                      </p:cBhvr>
                                    </p:animEffect>
                                  </p:childTnLst>
                                  <p:subTnLst>
                                    <p:audio>
                                      <p:cMediaNode>
                                        <p:cTn display="0" masterRel="sameClick">
                                          <p:stCondLst>
                                            <p:cond evt="begin" delay="0">
                                              <p:tn val="17"/>
                                            </p:cond>
                                          </p:stCondLst>
                                          <p:endCondLst>
                                            <p:cond evt="onStopAudio" delay="0">
                                              <p:tgtEl>
                                                <p:sldTgt/>
                                              </p:tgtEl>
                                            </p:cond>
                                          </p:endCondLst>
                                        </p:cTn>
                                        <p:tgtEl>
                                          <p:sndTgt r:embed="rId5" name="Digital Text - Missile Screen SFX.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6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14" name="TextBox"/>
          <p:cNvSpPr txBox="1"/>
          <p:nvPr/>
        </p:nvSpPr>
        <p:spPr>
          <a:xfrm>
            <a:off x="1845717" y="5427335"/>
            <a:ext cx="4634603" cy="490904"/>
          </a:xfrm>
          <a:prstGeom prst="rect">
            <a:avLst/>
          </a:prstGeom>
          <a:noFill/>
        </p:spPr>
        <p:txBody>
          <a:bodyPr wrap="none" rtlCol="0" anchor="ctr">
            <a:spAutoFit/>
          </a:bodyPr>
          <a:lstStyle/>
          <a:p>
            <a:pPr algn="ctr">
              <a:lnSpc>
                <a:spcPct val="70000"/>
              </a:lnSpc>
            </a:pPr>
            <a:r>
              <a:rPr lang="en-US" sz="3700" dirty="0">
                <a:solidFill>
                  <a:schemeClr val="bg1"/>
                </a:solidFill>
                <a:latin typeface="Monkirta Pursuit NC" panose="02040503050101080101" pitchFamily="18" charset="0"/>
              </a:rPr>
              <a:t>READY FOR LAUNCH</a:t>
            </a:r>
          </a:p>
        </p:txBody>
      </p:sp>
      <p:pic>
        <p:nvPicPr>
          <p:cNvPr id="115" name="Missile Shadow 1"/>
          <p:cNvPicPr>
            <a:picLocks noChangeAspect="1"/>
          </p:cNvPicPr>
          <p:nvPr/>
        </p:nvPicPr>
        <p:blipFill>
          <a:blip r:embed="rId7">
            <a:extLst/>
          </a:blip>
          <a:stretch>
            <a:fillRect/>
          </a:stretch>
        </p:blipFill>
        <p:spPr>
          <a:xfrm rot="16200000">
            <a:off x="279504" y="2897736"/>
            <a:ext cx="3083655" cy="1143079"/>
          </a:xfrm>
          <a:prstGeom prst="rect">
            <a:avLst/>
          </a:prstGeom>
          <a:effectLst/>
        </p:spPr>
      </p:pic>
      <p:pic>
        <p:nvPicPr>
          <p:cNvPr id="122" name="Missile Shadow 2"/>
          <p:cNvPicPr>
            <a:picLocks noChangeAspect="1"/>
          </p:cNvPicPr>
          <p:nvPr/>
        </p:nvPicPr>
        <p:blipFill>
          <a:blip r:embed="rId7">
            <a:extLst/>
          </a:blip>
          <a:stretch>
            <a:fillRect/>
          </a:stretch>
        </p:blipFill>
        <p:spPr>
          <a:xfrm rot="16200000">
            <a:off x="1503053" y="1909313"/>
            <a:ext cx="3083655" cy="1143079"/>
          </a:xfrm>
          <a:prstGeom prst="rect">
            <a:avLst/>
          </a:prstGeom>
          <a:effectLst/>
        </p:spPr>
      </p:pic>
      <p:pic>
        <p:nvPicPr>
          <p:cNvPr id="123" name="Missile Shadow 3"/>
          <p:cNvPicPr>
            <a:picLocks noChangeAspect="1"/>
          </p:cNvPicPr>
          <p:nvPr/>
        </p:nvPicPr>
        <p:blipFill>
          <a:blip r:embed="rId7">
            <a:extLst/>
          </a:blip>
          <a:stretch>
            <a:fillRect/>
          </a:stretch>
        </p:blipFill>
        <p:spPr>
          <a:xfrm rot="16200000">
            <a:off x="2726603" y="2897736"/>
            <a:ext cx="3083655" cy="1143079"/>
          </a:xfrm>
          <a:prstGeom prst="rect">
            <a:avLst/>
          </a:prstGeom>
          <a:effectLst/>
        </p:spPr>
      </p:pic>
      <p:pic>
        <p:nvPicPr>
          <p:cNvPr id="124" name="Missile Shadow 4"/>
          <p:cNvPicPr>
            <a:picLocks noChangeAspect="1"/>
          </p:cNvPicPr>
          <p:nvPr/>
        </p:nvPicPr>
        <p:blipFill>
          <a:blip r:embed="rId7">
            <a:extLst/>
          </a:blip>
          <a:stretch>
            <a:fillRect/>
          </a:stretch>
        </p:blipFill>
        <p:spPr>
          <a:xfrm rot="16200000">
            <a:off x="3950153" y="1909313"/>
            <a:ext cx="3083655" cy="1143079"/>
          </a:xfrm>
          <a:prstGeom prst="rect">
            <a:avLst/>
          </a:prstGeom>
          <a:effectLst/>
        </p:spPr>
      </p:pic>
      <p:pic>
        <p:nvPicPr>
          <p:cNvPr id="125" name="Missile Shadow 5"/>
          <p:cNvPicPr>
            <a:picLocks noChangeAspect="1"/>
          </p:cNvPicPr>
          <p:nvPr/>
        </p:nvPicPr>
        <p:blipFill>
          <a:blip r:embed="rId7">
            <a:extLst/>
          </a:blip>
          <a:stretch>
            <a:fillRect/>
          </a:stretch>
        </p:blipFill>
        <p:spPr>
          <a:xfrm rot="16200000">
            <a:off x="5173702" y="2897736"/>
            <a:ext cx="3083655" cy="1143079"/>
          </a:xfrm>
          <a:prstGeom prst="rect">
            <a:avLst/>
          </a:prstGeom>
          <a:effectLst/>
        </p:spPr>
      </p:pic>
      <p:pic>
        <p:nvPicPr>
          <p:cNvPr id="126" name="Missile 1"/>
          <p:cNvPicPr>
            <a:picLocks noChangeAspect="1"/>
          </p:cNvPicPr>
          <p:nvPr/>
        </p:nvPicPr>
        <p:blipFill>
          <a:blip r:embed="rId8"/>
          <a:stretch>
            <a:fillRect/>
          </a:stretch>
        </p:blipFill>
        <p:spPr>
          <a:xfrm rot="16200000">
            <a:off x="280811" y="2897736"/>
            <a:ext cx="3083655" cy="1143079"/>
          </a:xfrm>
          <a:prstGeom prst="rect">
            <a:avLst/>
          </a:prstGeom>
          <a:effectLst>
            <a:glow rad="114300">
              <a:schemeClr val="bg1">
                <a:alpha val="8000"/>
              </a:schemeClr>
            </a:glow>
          </a:effectLst>
        </p:spPr>
      </p:pic>
      <p:sp>
        <p:nvSpPr>
          <p:cNvPr id="70" name="TextBox Outline"/>
          <p:cNvSpPr txBox="1"/>
          <p:nvPr/>
        </p:nvSpPr>
        <p:spPr>
          <a:xfrm>
            <a:off x="8626048" y="2674370"/>
            <a:ext cx="2553904" cy="1446550"/>
          </a:xfrm>
          <a:prstGeom prst="rect">
            <a:avLst/>
          </a:prstGeom>
          <a:noFill/>
        </p:spPr>
        <p:txBody>
          <a:bodyPr wrap="none" rtlCol="0">
            <a:spAutoFit/>
          </a:bodyPr>
          <a:lstStyle/>
          <a:p>
            <a:pPr algn="ctr"/>
            <a:r>
              <a:rPr lang="en-US" sz="8800" dirty="0">
                <a:ln w="190500">
                  <a:solidFill>
                    <a:schemeClr val="bg1"/>
                  </a:solidFill>
                </a:ln>
                <a:solidFill>
                  <a:schemeClr val="bg1">
                    <a:lumMod val="75000"/>
                  </a:schemeClr>
                </a:solidFill>
                <a:latin typeface="Hauser" panose="02000500000000000000" pitchFamily="2" charset="0"/>
              </a:rPr>
              <a:t>fire!</a:t>
            </a:r>
          </a:p>
        </p:txBody>
      </p:sp>
      <p:sp>
        <p:nvSpPr>
          <p:cNvPr id="71" name="TextBox"/>
          <p:cNvSpPr txBox="1"/>
          <p:nvPr/>
        </p:nvSpPr>
        <p:spPr>
          <a:xfrm>
            <a:off x="8626048" y="2667226"/>
            <a:ext cx="2553904" cy="1446550"/>
          </a:xfrm>
          <a:prstGeom prst="rect">
            <a:avLst/>
          </a:prstGeom>
          <a:noFill/>
        </p:spPr>
        <p:txBody>
          <a:bodyPr wrap="none" rtlCol="0">
            <a:spAutoFit/>
            <a:scene3d>
              <a:camera prst="orthographicFront"/>
              <a:lightRig rig="balanced" dir="t"/>
            </a:scene3d>
            <a:sp3d extrusionH="57150" contourW="12700" prstMaterial="softEdge">
              <a:bevelT w="101600" h="88900" prst="cross"/>
              <a:bevelB w="12700"/>
              <a:extrusionClr>
                <a:schemeClr val="bg1">
                  <a:lumMod val="50000"/>
                </a:schemeClr>
              </a:extrusionClr>
              <a:contourClr>
                <a:schemeClr val="bg1">
                  <a:lumMod val="50000"/>
                </a:schemeClr>
              </a:contourClr>
            </a:sp3d>
          </a:bodyPr>
          <a:lstStyle/>
          <a:p>
            <a:pPr algn="ctr"/>
            <a:r>
              <a:rPr lang="en-US" sz="8800" dirty="0">
                <a:ln w="3175">
                  <a:solidFill>
                    <a:schemeClr val="tx1"/>
                  </a:solidFill>
                </a:ln>
                <a:gradFill>
                  <a:gsLst>
                    <a:gs pos="1869">
                      <a:srgbClr val="6F85A0"/>
                    </a:gs>
                    <a:gs pos="43000">
                      <a:srgbClr val="E6EEED"/>
                    </a:gs>
                    <a:gs pos="68000">
                      <a:srgbClr val="768594"/>
                    </a:gs>
                    <a:gs pos="88000">
                      <a:srgbClr val="E6EEED"/>
                    </a:gs>
                  </a:gsLst>
                  <a:lin ang="5400000"/>
                </a:gradFill>
                <a:latin typeface="Hauser" panose="02000500000000000000" pitchFamily="2" charset="0"/>
              </a:rPr>
              <a:t>fire!</a:t>
            </a:r>
          </a:p>
        </p:txBody>
      </p:sp>
      <p:sp>
        <p:nvSpPr>
          <p:cNvPr id="69" name="Digital Text SFX"/>
          <p:cNvSpPr/>
          <p:nvPr/>
        </p:nvSpPr>
        <p:spPr>
          <a:xfrm>
            <a:off x="12000271" y="429151"/>
            <a:ext cx="191729" cy="191729"/>
          </a:xfrm>
          <a:prstGeom prst="rect">
            <a:avLst/>
          </a:prstGeom>
          <a:solidFill>
            <a:srgbClr val="00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aunch Button">
            <a:hlinkClick r:id="rId9" action="ppaction://hlinksldjump"/>
          </p:cNvPr>
          <p:cNvPicPr>
            <a:picLocks noChangeAspect="1"/>
          </p:cNvPicPr>
          <p:nvPr/>
        </p:nvPicPr>
        <p:blipFill>
          <a:blip r:embed="rId10"/>
          <a:stretch>
            <a:fillRect/>
          </a:stretch>
        </p:blipFill>
        <p:spPr>
          <a:xfrm>
            <a:off x="8839683" y="774133"/>
            <a:ext cx="2176461" cy="2182557"/>
          </a:xfrm>
          <a:prstGeom prst="rect">
            <a:avLst/>
          </a:prstGeom>
        </p:spPr>
      </p:pic>
    </p:spTree>
    <p:extLst>
      <p:ext uri="{BB962C8B-B14F-4D97-AF65-F5344CB8AC3E}">
        <p14:creationId xmlns:p14="http://schemas.microsoft.com/office/powerpoint/2010/main" val="2687942862"/>
      </p:ext>
    </p:extLst>
  </p:cSld>
  <p:clrMapOvr>
    <a:masterClrMapping/>
  </p:clrMapOvr>
  <mc:AlternateContent xmlns:mc="http://schemas.openxmlformats.org/markup-compatibility/2006" xmlns:p14="http://schemas.microsoft.com/office/powerpoint/2010/main">
    <mc:Choice Requires="p14">
      <p:transition spd="slow" p14:dur="3000" advClick="0">
        <p14:flash/>
        <p:sndAc>
          <p:stSnd>
            <p:snd r:embed="rId3" name="Computer Startup - Missile Screen SFX.wav"/>
          </p:stSnd>
        </p:sndAc>
      </p:transition>
    </mc:Choice>
    <mc:Fallback xmlns="">
      <p:transition spd="slow" advClick="0">
        <p:fade/>
        <p:sndAc>
          <p:stSnd>
            <p:snd r:embed="rId12" name="Computer Startup - Missile Screen SFX.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Computer Beep - Missile Screen SFX.wav"/>
                                        </p:tgtEl>
                                      </p:cMediaNode>
                                    </p:audio>
                                  </p:subTnLst>
                                </p:cTn>
                              </p:par>
                              <p:par>
                                <p:cTn id="7" presetID="1" presetClass="entr" presetSubtype="0" fill="hold" grpId="0" nodeType="withEffect">
                                  <p:stCondLst>
                                    <p:cond delay="500"/>
                                  </p:stCondLst>
                                  <p:iterate type="lt">
                                    <p:tmAbs val="70"/>
                                  </p:iterate>
                                  <p:childTnLst>
                                    <p:set>
                                      <p:cBhvr>
                                        <p:cTn id="8" dur="1" fill="hold">
                                          <p:stCondLst>
                                            <p:cond delay="0"/>
                                          </p:stCondLst>
                                        </p:cTn>
                                        <p:tgtEl>
                                          <p:spTgt spid="114"/>
                                        </p:tgtEl>
                                        <p:attrNameLst>
                                          <p:attrName>style.visibility</p:attrName>
                                        </p:attrNameLst>
                                      </p:cBhvr>
                                      <p:to>
                                        <p:strVal val="visible"/>
                                      </p:to>
                                    </p:set>
                                  </p:childTnLst>
                                </p:cTn>
                              </p:par>
                              <p:par>
                                <p:cTn id="9" presetID="10" presetClass="entr" presetSubtype="0" fill="hold" grpId="0" nodeType="withEffect">
                                  <p:stCondLst>
                                    <p:cond delay="500"/>
                                  </p:stCondLst>
                                  <p:childTnLst>
                                    <p:set>
                                      <p:cBhvr>
                                        <p:cTn id="10" dur="1" fill="hold">
                                          <p:stCondLst>
                                            <p:cond delay="0"/>
                                          </p:stCondLst>
                                        </p:cTn>
                                        <p:tgtEl>
                                          <p:spTgt spid="69"/>
                                        </p:tgtEl>
                                        <p:attrNameLst>
                                          <p:attrName>style.visibility</p:attrName>
                                        </p:attrNameLst>
                                      </p:cBhvr>
                                      <p:to>
                                        <p:strVal val="visible"/>
                                      </p:to>
                                    </p:set>
                                    <p:animEffect transition="in" filter="fade">
                                      <p:cBhvr>
                                        <p:cTn id="11" dur="500"/>
                                        <p:tgtEl>
                                          <p:spTgt spid="69"/>
                                        </p:tgtEl>
                                      </p:cBhvr>
                                    </p:animEffect>
                                  </p:childTnLst>
                                  <p:subTnLst>
                                    <p:audio>
                                      <p:cMediaNode>
                                        <p:cTn display="0" masterRel="sameClick">
                                          <p:stCondLst>
                                            <p:cond evt="begin" delay="0">
                                              <p:tn val="9"/>
                                            </p:cond>
                                          </p:stCondLst>
                                          <p:endCondLst>
                                            <p:cond evt="onStopAudio" delay="0">
                                              <p:tgtEl>
                                                <p:sldTgt/>
                                              </p:tgtEl>
                                            </p:cond>
                                          </p:endCondLst>
                                        </p:cTn>
                                        <p:tgtEl>
                                          <p:sndTgt r:embed="rId5" name="Digital Text - Missile Screen SFX.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6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14" name="TextBox"/>
          <p:cNvSpPr txBox="1"/>
          <p:nvPr/>
        </p:nvSpPr>
        <p:spPr>
          <a:xfrm>
            <a:off x="1845717" y="5427335"/>
            <a:ext cx="4634603" cy="490904"/>
          </a:xfrm>
          <a:prstGeom prst="rect">
            <a:avLst/>
          </a:prstGeom>
          <a:noFill/>
        </p:spPr>
        <p:txBody>
          <a:bodyPr wrap="none" rtlCol="0" anchor="ctr">
            <a:spAutoFit/>
          </a:bodyPr>
          <a:lstStyle/>
          <a:p>
            <a:pPr algn="ctr">
              <a:lnSpc>
                <a:spcPct val="70000"/>
              </a:lnSpc>
            </a:pPr>
            <a:r>
              <a:rPr lang="en-US" sz="3700" dirty="0">
                <a:solidFill>
                  <a:schemeClr val="bg1"/>
                </a:solidFill>
                <a:latin typeface="Monkirta Pursuit NC" panose="02040503050101080101" pitchFamily="18" charset="0"/>
              </a:rPr>
              <a:t>READY FOR LAUNCH</a:t>
            </a:r>
          </a:p>
        </p:txBody>
      </p:sp>
      <p:pic>
        <p:nvPicPr>
          <p:cNvPr id="115" name="Missile Shadow 1"/>
          <p:cNvPicPr>
            <a:picLocks noChangeAspect="1"/>
          </p:cNvPicPr>
          <p:nvPr/>
        </p:nvPicPr>
        <p:blipFill>
          <a:blip r:embed="rId7">
            <a:extLst/>
          </a:blip>
          <a:stretch>
            <a:fillRect/>
          </a:stretch>
        </p:blipFill>
        <p:spPr>
          <a:xfrm rot="16200000">
            <a:off x="279504" y="2897736"/>
            <a:ext cx="3083655" cy="1143079"/>
          </a:xfrm>
          <a:prstGeom prst="rect">
            <a:avLst/>
          </a:prstGeom>
          <a:effectLst/>
        </p:spPr>
      </p:pic>
      <p:pic>
        <p:nvPicPr>
          <p:cNvPr id="122" name="Missile Shadow 2"/>
          <p:cNvPicPr>
            <a:picLocks noChangeAspect="1"/>
          </p:cNvPicPr>
          <p:nvPr/>
        </p:nvPicPr>
        <p:blipFill>
          <a:blip r:embed="rId7">
            <a:extLst/>
          </a:blip>
          <a:stretch>
            <a:fillRect/>
          </a:stretch>
        </p:blipFill>
        <p:spPr>
          <a:xfrm rot="16200000">
            <a:off x="1503053" y="1909313"/>
            <a:ext cx="3083655" cy="1143079"/>
          </a:xfrm>
          <a:prstGeom prst="rect">
            <a:avLst/>
          </a:prstGeom>
          <a:effectLst/>
        </p:spPr>
      </p:pic>
      <p:pic>
        <p:nvPicPr>
          <p:cNvPr id="123" name="Missile Shadow 3"/>
          <p:cNvPicPr>
            <a:picLocks noChangeAspect="1"/>
          </p:cNvPicPr>
          <p:nvPr/>
        </p:nvPicPr>
        <p:blipFill>
          <a:blip r:embed="rId7">
            <a:extLst/>
          </a:blip>
          <a:stretch>
            <a:fillRect/>
          </a:stretch>
        </p:blipFill>
        <p:spPr>
          <a:xfrm rot="16200000">
            <a:off x="2726603" y="2897736"/>
            <a:ext cx="3083655" cy="1143079"/>
          </a:xfrm>
          <a:prstGeom prst="rect">
            <a:avLst/>
          </a:prstGeom>
          <a:effectLst/>
        </p:spPr>
      </p:pic>
      <p:pic>
        <p:nvPicPr>
          <p:cNvPr id="124" name="Missile Shadow 4"/>
          <p:cNvPicPr>
            <a:picLocks noChangeAspect="1"/>
          </p:cNvPicPr>
          <p:nvPr/>
        </p:nvPicPr>
        <p:blipFill>
          <a:blip r:embed="rId7">
            <a:extLst/>
          </a:blip>
          <a:stretch>
            <a:fillRect/>
          </a:stretch>
        </p:blipFill>
        <p:spPr>
          <a:xfrm rot="16200000">
            <a:off x="3950153" y="1909313"/>
            <a:ext cx="3083655" cy="1143079"/>
          </a:xfrm>
          <a:prstGeom prst="rect">
            <a:avLst/>
          </a:prstGeom>
          <a:effectLst/>
        </p:spPr>
      </p:pic>
      <p:pic>
        <p:nvPicPr>
          <p:cNvPr id="125" name="Missile Shadow 5"/>
          <p:cNvPicPr>
            <a:picLocks noChangeAspect="1"/>
          </p:cNvPicPr>
          <p:nvPr/>
        </p:nvPicPr>
        <p:blipFill>
          <a:blip r:embed="rId7">
            <a:extLst/>
          </a:blip>
          <a:stretch>
            <a:fillRect/>
          </a:stretch>
        </p:blipFill>
        <p:spPr>
          <a:xfrm rot="16200000">
            <a:off x="5173702" y="2897736"/>
            <a:ext cx="3083655" cy="1143079"/>
          </a:xfrm>
          <a:prstGeom prst="rect">
            <a:avLst/>
          </a:prstGeom>
          <a:effectLst/>
        </p:spPr>
      </p:pic>
      <p:pic>
        <p:nvPicPr>
          <p:cNvPr id="126" name="Missile 1"/>
          <p:cNvPicPr>
            <a:picLocks noChangeAspect="1"/>
          </p:cNvPicPr>
          <p:nvPr/>
        </p:nvPicPr>
        <p:blipFill>
          <a:blip r:embed="rId8"/>
          <a:stretch>
            <a:fillRect/>
          </a:stretch>
        </p:blipFill>
        <p:spPr>
          <a:xfrm rot="16200000">
            <a:off x="280811" y="2897736"/>
            <a:ext cx="3083655" cy="1143079"/>
          </a:xfrm>
          <a:prstGeom prst="rect">
            <a:avLst/>
          </a:prstGeom>
          <a:effectLst>
            <a:glow rad="114300">
              <a:schemeClr val="bg1">
                <a:alpha val="8000"/>
              </a:schemeClr>
            </a:glow>
          </a:effectLst>
        </p:spPr>
      </p:pic>
      <p:pic>
        <p:nvPicPr>
          <p:cNvPr id="127" name="Missile 2"/>
          <p:cNvPicPr>
            <a:picLocks noChangeAspect="1"/>
          </p:cNvPicPr>
          <p:nvPr/>
        </p:nvPicPr>
        <p:blipFill>
          <a:blip r:embed="rId8"/>
          <a:stretch>
            <a:fillRect/>
          </a:stretch>
        </p:blipFill>
        <p:spPr>
          <a:xfrm rot="16200000">
            <a:off x="1504361" y="1909313"/>
            <a:ext cx="3083655" cy="1143079"/>
          </a:xfrm>
          <a:prstGeom prst="rect">
            <a:avLst/>
          </a:prstGeom>
          <a:effectLst>
            <a:glow rad="114300">
              <a:schemeClr val="bg1">
                <a:alpha val="8000"/>
              </a:schemeClr>
            </a:glow>
          </a:effectLst>
        </p:spPr>
      </p:pic>
      <p:pic>
        <p:nvPicPr>
          <p:cNvPr id="128" name="Missile 3"/>
          <p:cNvPicPr>
            <a:picLocks noChangeAspect="1"/>
          </p:cNvPicPr>
          <p:nvPr/>
        </p:nvPicPr>
        <p:blipFill>
          <a:blip r:embed="rId8"/>
          <a:stretch>
            <a:fillRect/>
          </a:stretch>
        </p:blipFill>
        <p:spPr>
          <a:xfrm rot="16200000">
            <a:off x="2727911" y="2897736"/>
            <a:ext cx="3083655" cy="1143079"/>
          </a:xfrm>
          <a:prstGeom prst="rect">
            <a:avLst/>
          </a:prstGeom>
          <a:effectLst>
            <a:glow rad="114300">
              <a:schemeClr val="bg1">
                <a:alpha val="8000"/>
              </a:schemeClr>
            </a:glow>
          </a:effectLst>
        </p:spPr>
      </p:pic>
      <p:pic>
        <p:nvPicPr>
          <p:cNvPr id="129" name="Missile 4"/>
          <p:cNvPicPr>
            <a:picLocks noChangeAspect="1"/>
          </p:cNvPicPr>
          <p:nvPr/>
        </p:nvPicPr>
        <p:blipFill>
          <a:blip r:embed="rId8"/>
          <a:stretch>
            <a:fillRect/>
          </a:stretch>
        </p:blipFill>
        <p:spPr>
          <a:xfrm rot="16200000">
            <a:off x="3951461" y="1909313"/>
            <a:ext cx="3083655" cy="1143079"/>
          </a:xfrm>
          <a:prstGeom prst="rect">
            <a:avLst/>
          </a:prstGeom>
          <a:effectLst>
            <a:glow rad="114300">
              <a:schemeClr val="bg1">
                <a:alpha val="8000"/>
              </a:schemeClr>
            </a:glow>
          </a:effectLst>
        </p:spPr>
      </p:pic>
      <p:sp>
        <p:nvSpPr>
          <p:cNvPr id="70" name="TextBox Outline"/>
          <p:cNvSpPr txBox="1"/>
          <p:nvPr/>
        </p:nvSpPr>
        <p:spPr>
          <a:xfrm>
            <a:off x="8626048" y="2674370"/>
            <a:ext cx="2553904" cy="1446550"/>
          </a:xfrm>
          <a:prstGeom prst="rect">
            <a:avLst/>
          </a:prstGeom>
          <a:noFill/>
        </p:spPr>
        <p:txBody>
          <a:bodyPr wrap="none" rtlCol="0">
            <a:spAutoFit/>
          </a:bodyPr>
          <a:lstStyle/>
          <a:p>
            <a:pPr algn="ctr"/>
            <a:r>
              <a:rPr lang="en-US" sz="8800" dirty="0">
                <a:ln w="190500">
                  <a:solidFill>
                    <a:schemeClr val="bg1"/>
                  </a:solidFill>
                </a:ln>
                <a:solidFill>
                  <a:schemeClr val="bg1">
                    <a:lumMod val="75000"/>
                  </a:schemeClr>
                </a:solidFill>
                <a:latin typeface="Hauser" panose="02000500000000000000" pitchFamily="2" charset="0"/>
              </a:rPr>
              <a:t>fire!</a:t>
            </a:r>
          </a:p>
        </p:txBody>
      </p:sp>
      <p:sp>
        <p:nvSpPr>
          <p:cNvPr id="71" name="TextBox"/>
          <p:cNvSpPr txBox="1"/>
          <p:nvPr/>
        </p:nvSpPr>
        <p:spPr>
          <a:xfrm>
            <a:off x="8626048" y="2667226"/>
            <a:ext cx="2553904" cy="1446550"/>
          </a:xfrm>
          <a:prstGeom prst="rect">
            <a:avLst/>
          </a:prstGeom>
          <a:noFill/>
        </p:spPr>
        <p:txBody>
          <a:bodyPr wrap="none" rtlCol="0">
            <a:spAutoFit/>
            <a:scene3d>
              <a:camera prst="orthographicFront"/>
              <a:lightRig rig="balanced" dir="t"/>
            </a:scene3d>
            <a:sp3d extrusionH="57150" contourW="12700" prstMaterial="softEdge">
              <a:bevelT w="101600" h="88900" prst="cross"/>
              <a:bevelB w="12700"/>
              <a:extrusionClr>
                <a:schemeClr val="bg1">
                  <a:lumMod val="50000"/>
                </a:schemeClr>
              </a:extrusionClr>
              <a:contourClr>
                <a:schemeClr val="bg1">
                  <a:lumMod val="50000"/>
                </a:schemeClr>
              </a:contourClr>
            </a:sp3d>
          </a:bodyPr>
          <a:lstStyle/>
          <a:p>
            <a:pPr algn="ctr"/>
            <a:r>
              <a:rPr lang="en-US" sz="8800" dirty="0">
                <a:ln w="3175">
                  <a:solidFill>
                    <a:schemeClr val="tx1"/>
                  </a:solidFill>
                </a:ln>
                <a:gradFill>
                  <a:gsLst>
                    <a:gs pos="1869">
                      <a:srgbClr val="6F85A0"/>
                    </a:gs>
                    <a:gs pos="43000">
                      <a:srgbClr val="E6EEED"/>
                    </a:gs>
                    <a:gs pos="68000">
                      <a:srgbClr val="768594"/>
                    </a:gs>
                    <a:gs pos="88000">
                      <a:srgbClr val="E6EEED"/>
                    </a:gs>
                  </a:gsLst>
                  <a:lin ang="5400000"/>
                </a:gradFill>
                <a:latin typeface="Hauser" panose="02000500000000000000" pitchFamily="2" charset="0"/>
              </a:rPr>
              <a:t>fire!</a:t>
            </a:r>
          </a:p>
        </p:txBody>
      </p:sp>
      <p:sp>
        <p:nvSpPr>
          <p:cNvPr id="69" name="Digital Text SFX"/>
          <p:cNvSpPr/>
          <p:nvPr/>
        </p:nvSpPr>
        <p:spPr>
          <a:xfrm>
            <a:off x="12000271" y="429151"/>
            <a:ext cx="191729" cy="191729"/>
          </a:xfrm>
          <a:prstGeom prst="rect">
            <a:avLst/>
          </a:prstGeom>
          <a:solidFill>
            <a:srgbClr val="00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aunch Button">
            <a:hlinkClick r:id="rId9" action="ppaction://hlinksldjump"/>
          </p:cNvPr>
          <p:cNvPicPr>
            <a:picLocks noChangeAspect="1"/>
          </p:cNvPicPr>
          <p:nvPr/>
        </p:nvPicPr>
        <p:blipFill>
          <a:blip r:embed="rId10"/>
          <a:stretch>
            <a:fillRect/>
          </a:stretch>
        </p:blipFill>
        <p:spPr>
          <a:xfrm>
            <a:off x="8839683" y="774133"/>
            <a:ext cx="2176461" cy="2182557"/>
          </a:xfrm>
          <a:prstGeom prst="rect">
            <a:avLst/>
          </a:prstGeom>
        </p:spPr>
      </p:pic>
    </p:spTree>
    <p:extLst>
      <p:ext uri="{BB962C8B-B14F-4D97-AF65-F5344CB8AC3E}">
        <p14:creationId xmlns:p14="http://schemas.microsoft.com/office/powerpoint/2010/main" val="2740517098"/>
      </p:ext>
    </p:extLst>
  </p:cSld>
  <p:clrMapOvr>
    <a:masterClrMapping/>
  </p:clrMapOvr>
  <mc:AlternateContent xmlns:mc="http://schemas.openxmlformats.org/markup-compatibility/2006" xmlns:p14="http://schemas.microsoft.com/office/powerpoint/2010/main">
    <mc:Choice Requires="p14">
      <p:transition spd="slow" p14:dur="3000" advClick="0">
        <p14:flash/>
        <p:sndAc>
          <p:stSnd>
            <p:snd r:embed="rId3" name="Computer Startup - Missile Screen SFX.wav"/>
          </p:stSnd>
        </p:sndAc>
      </p:transition>
    </mc:Choice>
    <mc:Fallback xmlns="">
      <p:transition spd="slow" advClick="0">
        <p:fade/>
        <p:sndAc>
          <p:stSnd>
            <p:snd r:embed="rId12" name="Computer Startup - Missile Screen SFX.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Computer Beep - Missile Screen SFX.wav"/>
                                        </p:tgtEl>
                                      </p:cMediaNode>
                                    </p:audio>
                                  </p:subTnLst>
                                </p:cTn>
                              </p:par>
                              <p:par>
                                <p:cTn id="7" presetID="1" presetClass="entr" presetSubtype="0" fill="hold" nodeType="withEffect">
                                  <p:stCondLst>
                                    <p:cond delay="500"/>
                                  </p:stCondLst>
                                  <p:childTnLst>
                                    <p:set>
                                      <p:cBhvr>
                                        <p:cTn id="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4" name="Computer Beep - Missile Screen SFX.wav"/>
                                        </p:tgtEl>
                                      </p:cMediaNode>
                                    </p:audio>
                                  </p:subTnLst>
                                </p:cTn>
                              </p:par>
                              <p:par>
                                <p:cTn id="9" presetID="1" presetClass="entr" presetSubtype="0" fill="hold" nodeType="withEffect">
                                  <p:stCondLst>
                                    <p:cond delay="1000"/>
                                  </p:stCondLst>
                                  <p:childTnLst>
                                    <p:set>
                                      <p:cBhvr>
                                        <p:cTn id="10" dur="1" fill="hold">
                                          <p:stCondLst>
                                            <p:cond delay="0"/>
                                          </p:stCondLst>
                                        </p:cTn>
                                        <p:tgtEl>
                                          <p:spTgt spid="128"/>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4" name="Computer Beep - Missile Screen SFX.wav"/>
                                        </p:tgtEl>
                                      </p:cMediaNode>
                                    </p:audio>
                                  </p:subTnLst>
                                </p:cTn>
                              </p:par>
                              <p:par>
                                <p:cTn id="11" presetID="1" presetClass="entr" presetSubtype="0" fill="hold" nodeType="withEffect">
                                  <p:stCondLst>
                                    <p:cond delay="1500"/>
                                  </p:stCondLst>
                                  <p:childTnLst>
                                    <p:set>
                                      <p:cBhvr>
                                        <p:cTn id="12" dur="1" fill="hold">
                                          <p:stCondLst>
                                            <p:cond delay="0"/>
                                          </p:stCondLst>
                                        </p:cTn>
                                        <p:tgtEl>
                                          <p:spTgt spid="129"/>
                                        </p:tgtEl>
                                        <p:attrNameLst>
                                          <p:attrName>style.visibility</p:attrName>
                                        </p:attrNameLst>
                                      </p:cBhvr>
                                      <p:to>
                                        <p:strVal val="visible"/>
                                      </p:to>
                                    </p:set>
                                  </p:childTnLst>
                                  <p:subTnLst>
                                    <p:audio>
                                      <p:cMediaNode>
                                        <p:cTn display="0" masterRel="sameClick">
                                          <p:stCondLst>
                                            <p:cond evt="begin" delay="0">
                                              <p:tn val="11"/>
                                            </p:cond>
                                          </p:stCondLst>
                                          <p:endCondLst>
                                            <p:cond evt="onStopAudio" delay="0">
                                              <p:tgtEl>
                                                <p:sldTgt/>
                                              </p:tgtEl>
                                            </p:cond>
                                          </p:endCondLst>
                                        </p:cTn>
                                        <p:tgtEl>
                                          <p:sndTgt r:embed="rId4" name="Computer Beep - Missile Screen SFX.wav"/>
                                        </p:tgtEl>
                                      </p:cMediaNode>
                                    </p:audio>
                                  </p:subTnLst>
                                </p:cTn>
                              </p:par>
                              <p:par>
                                <p:cTn id="13" presetID="1" presetClass="entr" presetSubtype="0" fill="hold" grpId="0" nodeType="withEffect">
                                  <p:stCondLst>
                                    <p:cond delay="2000"/>
                                  </p:stCondLst>
                                  <p:iterate type="lt">
                                    <p:tmAbs val="70"/>
                                  </p:iterate>
                                  <p:childTnLst>
                                    <p:set>
                                      <p:cBhvr>
                                        <p:cTn id="14" dur="1" fill="hold">
                                          <p:stCondLst>
                                            <p:cond delay="0"/>
                                          </p:stCondLst>
                                        </p:cTn>
                                        <p:tgtEl>
                                          <p:spTgt spid="114"/>
                                        </p:tgtEl>
                                        <p:attrNameLst>
                                          <p:attrName>style.visibility</p:attrName>
                                        </p:attrNameLst>
                                      </p:cBhvr>
                                      <p:to>
                                        <p:strVal val="visible"/>
                                      </p:to>
                                    </p:set>
                                  </p:childTnLst>
                                </p:cTn>
                              </p:par>
                              <p:par>
                                <p:cTn id="15" presetID="10" presetClass="entr" presetSubtype="0" fill="hold" grpId="0" nodeType="withEffect">
                                  <p:stCondLst>
                                    <p:cond delay="2000"/>
                                  </p:stCondLst>
                                  <p:childTnLst>
                                    <p:set>
                                      <p:cBhvr>
                                        <p:cTn id="16" dur="1" fill="hold">
                                          <p:stCondLst>
                                            <p:cond delay="0"/>
                                          </p:stCondLst>
                                        </p:cTn>
                                        <p:tgtEl>
                                          <p:spTgt spid="69"/>
                                        </p:tgtEl>
                                        <p:attrNameLst>
                                          <p:attrName>style.visibility</p:attrName>
                                        </p:attrNameLst>
                                      </p:cBhvr>
                                      <p:to>
                                        <p:strVal val="visible"/>
                                      </p:to>
                                    </p:set>
                                    <p:animEffect transition="in" filter="fade">
                                      <p:cBhvr>
                                        <p:cTn id="17" dur="500"/>
                                        <p:tgtEl>
                                          <p:spTgt spid="69"/>
                                        </p:tgtEl>
                                      </p:cBhvr>
                                    </p:animEffect>
                                  </p:childTnLst>
                                  <p:subTnLst>
                                    <p:audio>
                                      <p:cMediaNode>
                                        <p:cTn display="0" masterRel="sameClick">
                                          <p:stCondLst>
                                            <p:cond evt="begin" delay="0">
                                              <p:tn val="15"/>
                                            </p:cond>
                                          </p:stCondLst>
                                          <p:endCondLst>
                                            <p:cond evt="onStopAudio" delay="0">
                                              <p:tgtEl>
                                                <p:sldTgt/>
                                              </p:tgtEl>
                                            </p:cond>
                                          </p:endCondLst>
                                        </p:cTn>
                                        <p:tgtEl>
                                          <p:sndTgt r:embed="rId5" name="Digital Text - Missile Screen SFX.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6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Hills"/>
          <p:cNvPicPr>
            <a:picLocks noChangeAspect="1"/>
          </p:cNvPicPr>
          <p:nvPr/>
        </p:nvPicPr>
        <p:blipFill rotWithShape="1">
          <a:blip r:embed="rId4"/>
          <a:srcRect l="1940" r="1940" b="70674"/>
          <a:stretch/>
        </p:blipFill>
        <p:spPr>
          <a:xfrm>
            <a:off x="-21770" y="3754242"/>
            <a:ext cx="12235542" cy="3103758"/>
          </a:xfrm>
          <a:prstGeom prst="rect">
            <a:avLst/>
          </a:prstGeom>
        </p:spPr>
      </p:pic>
      <p:sp>
        <p:nvSpPr>
          <p:cNvPr id="3" name="Textbox"/>
          <p:cNvSpPr txBox="1"/>
          <p:nvPr/>
        </p:nvSpPr>
        <p:spPr>
          <a:xfrm>
            <a:off x="1361337" y="753761"/>
            <a:ext cx="6404318" cy="2456057"/>
          </a:xfrm>
          <a:prstGeom prst="rect">
            <a:avLst/>
          </a:prstGeom>
          <a:noFill/>
        </p:spPr>
        <p:txBody>
          <a:bodyPr wrap="none" rtlCol="0">
            <a:spAutoFit/>
          </a:bodyPr>
          <a:lstStyle/>
          <a:p>
            <a:pPr algn="ctr">
              <a:lnSpc>
                <a:spcPct val="80000"/>
              </a:lnSpc>
            </a:pPr>
            <a:r>
              <a:rPr lang="en-US" sz="9600" b="1" dirty="0">
                <a:ln w="38100">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urse Casual" panose="020B0606020101010101" pitchFamily="34" charset="0"/>
              </a:rPr>
              <a:t>Don’t worry, </a:t>
            </a:r>
          </a:p>
          <a:p>
            <a:pPr algn="ctr">
              <a:lnSpc>
                <a:spcPct val="80000"/>
              </a:lnSpc>
            </a:pPr>
            <a:r>
              <a:rPr lang="en-US" sz="9600" b="1" dirty="0">
                <a:ln w="38100">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urse Casual" panose="020B0606020101010101" pitchFamily="34" charset="0"/>
              </a:rPr>
              <a:t>Billy is </a:t>
            </a:r>
            <a:r>
              <a:rPr lang="en-US" sz="9600" b="1" dirty="0">
                <a:ln w="38100">
                  <a:solidFill>
                    <a:schemeClr val="bg1"/>
                  </a:solidFill>
                  <a:prstDash val="solid"/>
                </a:ln>
                <a:solidFill>
                  <a:schemeClr val="accent2"/>
                </a:solidFill>
                <a:effectLst>
                  <a:outerShdw blurRad="12700" dist="38100" dir="2700000" algn="tl" rotWithShape="0">
                    <a:schemeClr val="accent2">
                      <a:lumMod val="60000"/>
                      <a:lumOff val="40000"/>
                    </a:schemeClr>
                  </a:outerShdw>
                </a:effectLst>
                <a:latin typeface="Curse Casual" panose="020B0606020101010101" pitchFamily="34" charset="0"/>
              </a:rPr>
              <a:t>okay</a:t>
            </a:r>
            <a:r>
              <a:rPr lang="en-US" sz="9600" b="1" dirty="0">
                <a:ln w="38100">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urse Casual" panose="020B0606020101010101" pitchFamily="34" charset="0"/>
              </a:rPr>
              <a:t>…</a:t>
            </a:r>
          </a:p>
        </p:txBody>
      </p:sp>
      <p:pic>
        <p:nvPicPr>
          <p:cNvPr id="6" name="Happy Billy"/>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42178" y="443918"/>
            <a:ext cx="2644271" cy="6094840"/>
          </a:xfrm>
          <a:prstGeom prst="rect">
            <a:avLst/>
          </a:prstGeom>
        </p:spPr>
      </p:pic>
    </p:spTree>
    <p:extLst>
      <p:ext uri="{BB962C8B-B14F-4D97-AF65-F5344CB8AC3E}">
        <p14:creationId xmlns:p14="http://schemas.microsoft.com/office/powerpoint/2010/main" val="2941788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14" name="TextBox"/>
          <p:cNvSpPr txBox="1"/>
          <p:nvPr/>
        </p:nvSpPr>
        <p:spPr>
          <a:xfrm>
            <a:off x="1845717" y="5427335"/>
            <a:ext cx="4634603" cy="490904"/>
          </a:xfrm>
          <a:prstGeom prst="rect">
            <a:avLst/>
          </a:prstGeom>
          <a:noFill/>
        </p:spPr>
        <p:txBody>
          <a:bodyPr wrap="none" rtlCol="0" anchor="ctr">
            <a:spAutoFit/>
          </a:bodyPr>
          <a:lstStyle/>
          <a:p>
            <a:pPr algn="ctr">
              <a:lnSpc>
                <a:spcPct val="70000"/>
              </a:lnSpc>
            </a:pPr>
            <a:r>
              <a:rPr lang="en-US" sz="3700" dirty="0">
                <a:solidFill>
                  <a:schemeClr val="bg1"/>
                </a:solidFill>
                <a:latin typeface="Monkirta Pursuit NC" panose="02040503050101080101" pitchFamily="18" charset="0"/>
              </a:rPr>
              <a:t>READY FOR LAUNCH</a:t>
            </a:r>
          </a:p>
        </p:txBody>
      </p:sp>
      <p:pic>
        <p:nvPicPr>
          <p:cNvPr id="115" name="Missile Shadow 1"/>
          <p:cNvPicPr>
            <a:picLocks noChangeAspect="1"/>
          </p:cNvPicPr>
          <p:nvPr/>
        </p:nvPicPr>
        <p:blipFill>
          <a:blip r:embed="rId7">
            <a:extLst/>
          </a:blip>
          <a:stretch>
            <a:fillRect/>
          </a:stretch>
        </p:blipFill>
        <p:spPr>
          <a:xfrm rot="16200000">
            <a:off x="279504" y="2897736"/>
            <a:ext cx="3083655" cy="1143079"/>
          </a:xfrm>
          <a:prstGeom prst="rect">
            <a:avLst/>
          </a:prstGeom>
          <a:effectLst/>
        </p:spPr>
      </p:pic>
      <p:pic>
        <p:nvPicPr>
          <p:cNvPr id="122" name="Missile Shadow 2"/>
          <p:cNvPicPr>
            <a:picLocks noChangeAspect="1"/>
          </p:cNvPicPr>
          <p:nvPr/>
        </p:nvPicPr>
        <p:blipFill>
          <a:blip r:embed="rId7">
            <a:extLst/>
          </a:blip>
          <a:stretch>
            <a:fillRect/>
          </a:stretch>
        </p:blipFill>
        <p:spPr>
          <a:xfrm rot="16200000">
            <a:off x="1503053" y="1909313"/>
            <a:ext cx="3083655" cy="1143079"/>
          </a:xfrm>
          <a:prstGeom prst="rect">
            <a:avLst/>
          </a:prstGeom>
          <a:effectLst/>
        </p:spPr>
      </p:pic>
      <p:pic>
        <p:nvPicPr>
          <p:cNvPr id="123" name="Missile Shadow 3"/>
          <p:cNvPicPr>
            <a:picLocks noChangeAspect="1"/>
          </p:cNvPicPr>
          <p:nvPr/>
        </p:nvPicPr>
        <p:blipFill>
          <a:blip r:embed="rId7">
            <a:extLst/>
          </a:blip>
          <a:stretch>
            <a:fillRect/>
          </a:stretch>
        </p:blipFill>
        <p:spPr>
          <a:xfrm rot="16200000">
            <a:off x="2726603" y="2897736"/>
            <a:ext cx="3083655" cy="1143079"/>
          </a:xfrm>
          <a:prstGeom prst="rect">
            <a:avLst/>
          </a:prstGeom>
          <a:effectLst/>
        </p:spPr>
      </p:pic>
      <p:pic>
        <p:nvPicPr>
          <p:cNvPr id="124" name="Missile Shadow 4"/>
          <p:cNvPicPr>
            <a:picLocks noChangeAspect="1"/>
          </p:cNvPicPr>
          <p:nvPr/>
        </p:nvPicPr>
        <p:blipFill>
          <a:blip r:embed="rId7">
            <a:extLst/>
          </a:blip>
          <a:stretch>
            <a:fillRect/>
          </a:stretch>
        </p:blipFill>
        <p:spPr>
          <a:xfrm rot="16200000">
            <a:off x="3950153" y="1909313"/>
            <a:ext cx="3083655" cy="1143079"/>
          </a:xfrm>
          <a:prstGeom prst="rect">
            <a:avLst/>
          </a:prstGeom>
          <a:effectLst/>
        </p:spPr>
      </p:pic>
      <p:pic>
        <p:nvPicPr>
          <p:cNvPr id="125" name="Missile Shadow 5"/>
          <p:cNvPicPr>
            <a:picLocks noChangeAspect="1"/>
          </p:cNvPicPr>
          <p:nvPr/>
        </p:nvPicPr>
        <p:blipFill>
          <a:blip r:embed="rId7">
            <a:extLst/>
          </a:blip>
          <a:stretch>
            <a:fillRect/>
          </a:stretch>
        </p:blipFill>
        <p:spPr>
          <a:xfrm rot="16200000">
            <a:off x="5173702" y="2897736"/>
            <a:ext cx="3083655" cy="1143079"/>
          </a:xfrm>
          <a:prstGeom prst="rect">
            <a:avLst/>
          </a:prstGeom>
          <a:effectLst/>
        </p:spPr>
      </p:pic>
      <p:pic>
        <p:nvPicPr>
          <p:cNvPr id="126" name="Missile 1"/>
          <p:cNvPicPr>
            <a:picLocks noChangeAspect="1"/>
          </p:cNvPicPr>
          <p:nvPr/>
        </p:nvPicPr>
        <p:blipFill>
          <a:blip r:embed="rId8"/>
          <a:stretch>
            <a:fillRect/>
          </a:stretch>
        </p:blipFill>
        <p:spPr>
          <a:xfrm rot="16200000">
            <a:off x="280811" y="2897736"/>
            <a:ext cx="3083655" cy="1143079"/>
          </a:xfrm>
          <a:prstGeom prst="rect">
            <a:avLst/>
          </a:prstGeom>
          <a:effectLst>
            <a:glow rad="114300">
              <a:schemeClr val="bg1">
                <a:alpha val="8000"/>
              </a:schemeClr>
            </a:glow>
          </a:effectLst>
        </p:spPr>
      </p:pic>
      <p:pic>
        <p:nvPicPr>
          <p:cNvPr id="127" name="Missile 2"/>
          <p:cNvPicPr>
            <a:picLocks noChangeAspect="1"/>
          </p:cNvPicPr>
          <p:nvPr/>
        </p:nvPicPr>
        <p:blipFill>
          <a:blip r:embed="rId8"/>
          <a:stretch>
            <a:fillRect/>
          </a:stretch>
        </p:blipFill>
        <p:spPr>
          <a:xfrm rot="16200000">
            <a:off x="1504361" y="1909313"/>
            <a:ext cx="3083655" cy="1143079"/>
          </a:xfrm>
          <a:prstGeom prst="rect">
            <a:avLst/>
          </a:prstGeom>
          <a:effectLst>
            <a:glow rad="114300">
              <a:schemeClr val="bg1">
                <a:alpha val="8000"/>
              </a:schemeClr>
            </a:glow>
          </a:effectLst>
        </p:spPr>
      </p:pic>
      <p:pic>
        <p:nvPicPr>
          <p:cNvPr id="128" name="Missile 3"/>
          <p:cNvPicPr>
            <a:picLocks noChangeAspect="1"/>
          </p:cNvPicPr>
          <p:nvPr/>
        </p:nvPicPr>
        <p:blipFill>
          <a:blip r:embed="rId8"/>
          <a:stretch>
            <a:fillRect/>
          </a:stretch>
        </p:blipFill>
        <p:spPr>
          <a:xfrm rot="16200000">
            <a:off x="2727911" y="2897736"/>
            <a:ext cx="3083655" cy="1143079"/>
          </a:xfrm>
          <a:prstGeom prst="rect">
            <a:avLst/>
          </a:prstGeom>
          <a:effectLst>
            <a:glow rad="114300">
              <a:schemeClr val="bg1">
                <a:alpha val="8000"/>
              </a:schemeClr>
            </a:glow>
          </a:effectLst>
        </p:spPr>
      </p:pic>
      <p:sp>
        <p:nvSpPr>
          <p:cNvPr id="70" name="TextBox Outline"/>
          <p:cNvSpPr txBox="1"/>
          <p:nvPr/>
        </p:nvSpPr>
        <p:spPr>
          <a:xfrm>
            <a:off x="8626048" y="2674370"/>
            <a:ext cx="2553904" cy="1446550"/>
          </a:xfrm>
          <a:prstGeom prst="rect">
            <a:avLst/>
          </a:prstGeom>
          <a:noFill/>
        </p:spPr>
        <p:txBody>
          <a:bodyPr wrap="none" rtlCol="0">
            <a:spAutoFit/>
          </a:bodyPr>
          <a:lstStyle/>
          <a:p>
            <a:pPr algn="ctr"/>
            <a:r>
              <a:rPr lang="en-US" sz="8800" dirty="0">
                <a:ln w="190500">
                  <a:solidFill>
                    <a:schemeClr val="bg1"/>
                  </a:solidFill>
                </a:ln>
                <a:solidFill>
                  <a:schemeClr val="bg1">
                    <a:lumMod val="75000"/>
                  </a:schemeClr>
                </a:solidFill>
                <a:latin typeface="Hauser" panose="02000500000000000000" pitchFamily="2" charset="0"/>
              </a:rPr>
              <a:t>fire!</a:t>
            </a:r>
          </a:p>
        </p:txBody>
      </p:sp>
      <p:sp>
        <p:nvSpPr>
          <p:cNvPr id="71" name="TextBox"/>
          <p:cNvSpPr txBox="1"/>
          <p:nvPr/>
        </p:nvSpPr>
        <p:spPr>
          <a:xfrm>
            <a:off x="8626048" y="2667226"/>
            <a:ext cx="2553904" cy="1446550"/>
          </a:xfrm>
          <a:prstGeom prst="rect">
            <a:avLst/>
          </a:prstGeom>
          <a:noFill/>
        </p:spPr>
        <p:txBody>
          <a:bodyPr wrap="none" rtlCol="0">
            <a:spAutoFit/>
            <a:scene3d>
              <a:camera prst="orthographicFront"/>
              <a:lightRig rig="balanced" dir="t"/>
            </a:scene3d>
            <a:sp3d extrusionH="57150" contourW="12700" prstMaterial="softEdge">
              <a:bevelT w="101600" h="88900" prst="cross"/>
              <a:bevelB w="12700"/>
              <a:extrusionClr>
                <a:schemeClr val="bg1">
                  <a:lumMod val="50000"/>
                </a:schemeClr>
              </a:extrusionClr>
              <a:contourClr>
                <a:schemeClr val="bg1">
                  <a:lumMod val="50000"/>
                </a:schemeClr>
              </a:contourClr>
            </a:sp3d>
          </a:bodyPr>
          <a:lstStyle/>
          <a:p>
            <a:pPr algn="ctr"/>
            <a:r>
              <a:rPr lang="en-US" sz="8800" dirty="0">
                <a:ln w="3175">
                  <a:solidFill>
                    <a:schemeClr val="tx1"/>
                  </a:solidFill>
                </a:ln>
                <a:gradFill>
                  <a:gsLst>
                    <a:gs pos="1869">
                      <a:srgbClr val="6F85A0"/>
                    </a:gs>
                    <a:gs pos="43000">
                      <a:srgbClr val="E6EEED"/>
                    </a:gs>
                    <a:gs pos="68000">
                      <a:srgbClr val="768594"/>
                    </a:gs>
                    <a:gs pos="88000">
                      <a:srgbClr val="E6EEED"/>
                    </a:gs>
                  </a:gsLst>
                  <a:lin ang="5400000"/>
                </a:gradFill>
                <a:latin typeface="Hauser" panose="02000500000000000000" pitchFamily="2" charset="0"/>
              </a:rPr>
              <a:t>fire!</a:t>
            </a:r>
          </a:p>
        </p:txBody>
      </p:sp>
      <p:sp>
        <p:nvSpPr>
          <p:cNvPr id="69" name="Digital Text SFX"/>
          <p:cNvSpPr/>
          <p:nvPr/>
        </p:nvSpPr>
        <p:spPr>
          <a:xfrm>
            <a:off x="12000271" y="429151"/>
            <a:ext cx="191729" cy="191729"/>
          </a:xfrm>
          <a:prstGeom prst="rect">
            <a:avLst/>
          </a:prstGeom>
          <a:solidFill>
            <a:srgbClr val="00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aunch Button">
            <a:hlinkClick r:id="rId9" action="ppaction://hlinksldjump"/>
          </p:cNvPr>
          <p:cNvPicPr>
            <a:picLocks noChangeAspect="1"/>
          </p:cNvPicPr>
          <p:nvPr/>
        </p:nvPicPr>
        <p:blipFill>
          <a:blip r:embed="rId10"/>
          <a:stretch>
            <a:fillRect/>
          </a:stretch>
        </p:blipFill>
        <p:spPr>
          <a:xfrm>
            <a:off x="8839683" y="774133"/>
            <a:ext cx="2176461" cy="2182557"/>
          </a:xfrm>
          <a:prstGeom prst="rect">
            <a:avLst/>
          </a:prstGeom>
        </p:spPr>
      </p:pic>
    </p:spTree>
    <p:extLst>
      <p:ext uri="{BB962C8B-B14F-4D97-AF65-F5344CB8AC3E}">
        <p14:creationId xmlns:p14="http://schemas.microsoft.com/office/powerpoint/2010/main" val="1669496396"/>
      </p:ext>
    </p:extLst>
  </p:cSld>
  <p:clrMapOvr>
    <a:masterClrMapping/>
  </p:clrMapOvr>
  <mc:AlternateContent xmlns:mc="http://schemas.openxmlformats.org/markup-compatibility/2006" xmlns:p14="http://schemas.microsoft.com/office/powerpoint/2010/main">
    <mc:Choice Requires="p14">
      <p:transition spd="slow" p14:dur="3000" advClick="0">
        <p14:flash/>
        <p:sndAc>
          <p:stSnd>
            <p:snd r:embed="rId3" name="Computer Startup - Missile Screen SFX.wav"/>
          </p:stSnd>
        </p:sndAc>
      </p:transition>
    </mc:Choice>
    <mc:Fallback xmlns="">
      <p:transition spd="slow" advClick="0">
        <p:fade/>
        <p:sndAc>
          <p:stSnd>
            <p:snd r:embed="rId12" name="Computer Startup - Missile Screen SFX.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Computer Beep - Missile Screen SFX.wav"/>
                                        </p:tgtEl>
                                      </p:cMediaNode>
                                    </p:audio>
                                  </p:subTnLst>
                                </p:cTn>
                              </p:par>
                              <p:par>
                                <p:cTn id="7" presetID="1" presetClass="entr" presetSubtype="0" fill="hold" nodeType="withEffect">
                                  <p:stCondLst>
                                    <p:cond delay="500"/>
                                  </p:stCondLst>
                                  <p:childTnLst>
                                    <p:set>
                                      <p:cBhvr>
                                        <p:cTn id="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4" name="Computer Beep - Missile Screen SFX.wav"/>
                                        </p:tgtEl>
                                      </p:cMediaNode>
                                    </p:audio>
                                  </p:subTnLst>
                                </p:cTn>
                              </p:par>
                              <p:par>
                                <p:cTn id="9" presetID="1" presetClass="entr" presetSubtype="0" fill="hold" nodeType="withEffect">
                                  <p:stCondLst>
                                    <p:cond delay="1000"/>
                                  </p:stCondLst>
                                  <p:childTnLst>
                                    <p:set>
                                      <p:cBhvr>
                                        <p:cTn id="10" dur="1" fill="hold">
                                          <p:stCondLst>
                                            <p:cond delay="0"/>
                                          </p:stCondLst>
                                        </p:cTn>
                                        <p:tgtEl>
                                          <p:spTgt spid="128"/>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4" name="Computer Beep - Missile Screen SFX.wav"/>
                                        </p:tgtEl>
                                      </p:cMediaNode>
                                    </p:audio>
                                  </p:subTnLst>
                                </p:cTn>
                              </p:par>
                              <p:par>
                                <p:cTn id="11" presetID="1" presetClass="entr" presetSubtype="0" fill="hold" grpId="0" nodeType="withEffect">
                                  <p:stCondLst>
                                    <p:cond delay="1500"/>
                                  </p:stCondLst>
                                  <p:iterate type="lt">
                                    <p:tmAbs val="70"/>
                                  </p:iterate>
                                  <p:childTnLst>
                                    <p:set>
                                      <p:cBhvr>
                                        <p:cTn id="12" dur="1" fill="hold">
                                          <p:stCondLst>
                                            <p:cond delay="0"/>
                                          </p:stCondLst>
                                        </p:cTn>
                                        <p:tgtEl>
                                          <p:spTgt spid="114"/>
                                        </p:tgtEl>
                                        <p:attrNameLst>
                                          <p:attrName>style.visibility</p:attrName>
                                        </p:attrNameLst>
                                      </p:cBhvr>
                                      <p:to>
                                        <p:strVal val="visible"/>
                                      </p:to>
                                    </p:set>
                                  </p:childTnLst>
                                </p:cTn>
                              </p:par>
                              <p:par>
                                <p:cTn id="13" presetID="10" presetClass="entr" presetSubtype="0" fill="hold" grpId="0" nodeType="withEffect">
                                  <p:stCondLst>
                                    <p:cond delay="150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500"/>
                                        <p:tgtEl>
                                          <p:spTgt spid="69"/>
                                        </p:tgtEl>
                                      </p:cBhvr>
                                    </p:animEffect>
                                  </p:childTnLst>
                                  <p:subTnLst>
                                    <p:audio>
                                      <p:cMediaNode>
                                        <p:cTn display="0" masterRel="sameClick">
                                          <p:stCondLst>
                                            <p:cond evt="begin" delay="0">
                                              <p:tn val="13"/>
                                            </p:cond>
                                          </p:stCondLst>
                                          <p:endCondLst>
                                            <p:cond evt="onStopAudio" delay="0">
                                              <p:tgtEl>
                                                <p:sldTgt/>
                                              </p:tgtEl>
                                            </p:cond>
                                          </p:endCondLst>
                                        </p:cTn>
                                        <p:tgtEl>
                                          <p:sndTgt r:embed="rId5" name="Digital Text - Missile Screen SFX.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6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14" name="TextBox"/>
          <p:cNvSpPr txBox="1"/>
          <p:nvPr/>
        </p:nvSpPr>
        <p:spPr>
          <a:xfrm>
            <a:off x="1845717" y="5427335"/>
            <a:ext cx="4634603" cy="490904"/>
          </a:xfrm>
          <a:prstGeom prst="rect">
            <a:avLst/>
          </a:prstGeom>
          <a:noFill/>
        </p:spPr>
        <p:txBody>
          <a:bodyPr wrap="none" rtlCol="0" anchor="ctr">
            <a:spAutoFit/>
          </a:bodyPr>
          <a:lstStyle/>
          <a:p>
            <a:pPr algn="ctr">
              <a:lnSpc>
                <a:spcPct val="70000"/>
              </a:lnSpc>
            </a:pPr>
            <a:r>
              <a:rPr lang="en-US" sz="3700" dirty="0">
                <a:solidFill>
                  <a:schemeClr val="bg1"/>
                </a:solidFill>
                <a:latin typeface="Monkirta Pursuit NC" panose="02040503050101080101" pitchFamily="18" charset="0"/>
              </a:rPr>
              <a:t>READY FOR LAUNCH</a:t>
            </a:r>
          </a:p>
        </p:txBody>
      </p:sp>
      <p:pic>
        <p:nvPicPr>
          <p:cNvPr id="115" name="Missile Shadow 1"/>
          <p:cNvPicPr>
            <a:picLocks noChangeAspect="1"/>
          </p:cNvPicPr>
          <p:nvPr/>
        </p:nvPicPr>
        <p:blipFill>
          <a:blip r:embed="rId7">
            <a:extLst/>
          </a:blip>
          <a:stretch>
            <a:fillRect/>
          </a:stretch>
        </p:blipFill>
        <p:spPr>
          <a:xfrm rot="16200000">
            <a:off x="279504" y="2897736"/>
            <a:ext cx="3083655" cy="1143079"/>
          </a:xfrm>
          <a:prstGeom prst="rect">
            <a:avLst/>
          </a:prstGeom>
          <a:effectLst/>
        </p:spPr>
      </p:pic>
      <p:pic>
        <p:nvPicPr>
          <p:cNvPr id="122" name="Missile Shadow 2"/>
          <p:cNvPicPr>
            <a:picLocks noChangeAspect="1"/>
          </p:cNvPicPr>
          <p:nvPr/>
        </p:nvPicPr>
        <p:blipFill>
          <a:blip r:embed="rId7">
            <a:extLst/>
          </a:blip>
          <a:stretch>
            <a:fillRect/>
          </a:stretch>
        </p:blipFill>
        <p:spPr>
          <a:xfrm rot="16200000">
            <a:off x="1503053" y="1909313"/>
            <a:ext cx="3083655" cy="1143079"/>
          </a:xfrm>
          <a:prstGeom prst="rect">
            <a:avLst/>
          </a:prstGeom>
          <a:effectLst/>
        </p:spPr>
      </p:pic>
      <p:pic>
        <p:nvPicPr>
          <p:cNvPr id="123" name="Missile Shadow 3"/>
          <p:cNvPicPr>
            <a:picLocks noChangeAspect="1"/>
          </p:cNvPicPr>
          <p:nvPr/>
        </p:nvPicPr>
        <p:blipFill>
          <a:blip r:embed="rId7">
            <a:extLst/>
          </a:blip>
          <a:stretch>
            <a:fillRect/>
          </a:stretch>
        </p:blipFill>
        <p:spPr>
          <a:xfrm rot="16200000">
            <a:off x="2726603" y="2897736"/>
            <a:ext cx="3083655" cy="1143079"/>
          </a:xfrm>
          <a:prstGeom prst="rect">
            <a:avLst/>
          </a:prstGeom>
          <a:effectLst/>
        </p:spPr>
      </p:pic>
      <p:pic>
        <p:nvPicPr>
          <p:cNvPr id="124" name="Missile Shadow 4"/>
          <p:cNvPicPr>
            <a:picLocks noChangeAspect="1"/>
          </p:cNvPicPr>
          <p:nvPr/>
        </p:nvPicPr>
        <p:blipFill>
          <a:blip r:embed="rId7">
            <a:extLst/>
          </a:blip>
          <a:stretch>
            <a:fillRect/>
          </a:stretch>
        </p:blipFill>
        <p:spPr>
          <a:xfrm rot="16200000">
            <a:off x="3950153" y="1909313"/>
            <a:ext cx="3083655" cy="1143079"/>
          </a:xfrm>
          <a:prstGeom prst="rect">
            <a:avLst/>
          </a:prstGeom>
          <a:effectLst/>
        </p:spPr>
      </p:pic>
      <p:pic>
        <p:nvPicPr>
          <p:cNvPr id="125" name="Missile Shadow 5"/>
          <p:cNvPicPr>
            <a:picLocks noChangeAspect="1"/>
          </p:cNvPicPr>
          <p:nvPr/>
        </p:nvPicPr>
        <p:blipFill>
          <a:blip r:embed="rId7">
            <a:extLst/>
          </a:blip>
          <a:stretch>
            <a:fillRect/>
          </a:stretch>
        </p:blipFill>
        <p:spPr>
          <a:xfrm rot="16200000">
            <a:off x="5173702" y="2897736"/>
            <a:ext cx="3083655" cy="1143079"/>
          </a:xfrm>
          <a:prstGeom prst="rect">
            <a:avLst/>
          </a:prstGeom>
          <a:effectLst/>
        </p:spPr>
      </p:pic>
      <p:pic>
        <p:nvPicPr>
          <p:cNvPr id="126" name="Missile 1"/>
          <p:cNvPicPr>
            <a:picLocks noChangeAspect="1"/>
          </p:cNvPicPr>
          <p:nvPr/>
        </p:nvPicPr>
        <p:blipFill>
          <a:blip r:embed="rId8"/>
          <a:stretch>
            <a:fillRect/>
          </a:stretch>
        </p:blipFill>
        <p:spPr>
          <a:xfrm rot="16200000">
            <a:off x="280811" y="2897736"/>
            <a:ext cx="3083655" cy="1143079"/>
          </a:xfrm>
          <a:prstGeom prst="rect">
            <a:avLst/>
          </a:prstGeom>
          <a:effectLst>
            <a:glow rad="114300">
              <a:schemeClr val="bg1">
                <a:alpha val="8000"/>
              </a:schemeClr>
            </a:glow>
          </a:effectLst>
        </p:spPr>
      </p:pic>
      <p:pic>
        <p:nvPicPr>
          <p:cNvPr id="127" name="Missile 2"/>
          <p:cNvPicPr>
            <a:picLocks noChangeAspect="1"/>
          </p:cNvPicPr>
          <p:nvPr/>
        </p:nvPicPr>
        <p:blipFill>
          <a:blip r:embed="rId8"/>
          <a:stretch>
            <a:fillRect/>
          </a:stretch>
        </p:blipFill>
        <p:spPr>
          <a:xfrm rot="16200000">
            <a:off x="1504361" y="1909313"/>
            <a:ext cx="3083655" cy="1143079"/>
          </a:xfrm>
          <a:prstGeom prst="rect">
            <a:avLst/>
          </a:prstGeom>
          <a:effectLst>
            <a:glow rad="114300">
              <a:schemeClr val="bg1">
                <a:alpha val="8000"/>
              </a:schemeClr>
            </a:glow>
          </a:effectLst>
        </p:spPr>
      </p:pic>
      <p:pic>
        <p:nvPicPr>
          <p:cNvPr id="128" name="Missile 3"/>
          <p:cNvPicPr>
            <a:picLocks noChangeAspect="1"/>
          </p:cNvPicPr>
          <p:nvPr/>
        </p:nvPicPr>
        <p:blipFill>
          <a:blip r:embed="rId8"/>
          <a:stretch>
            <a:fillRect/>
          </a:stretch>
        </p:blipFill>
        <p:spPr>
          <a:xfrm rot="16200000">
            <a:off x="2727911" y="2897736"/>
            <a:ext cx="3083655" cy="1143079"/>
          </a:xfrm>
          <a:prstGeom prst="rect">
            <a:avLst/>
          </a:prstGeom>
          <a:effectLst>
            <a:glow rad="114300">
              <a:schemeClr val="bg1">
                <a:alpha val="8000"/>
              </a:schemeClr>
            </a:glow>
          </a:effectLst>
        </p:spPr>
      </p:pic>
      <p:sp>
        <p:nvSpPr>
          <p:cNvPr id="70" name="TextBox Outline"/>
          <p:cNvSpPr txBox="1"/>
          <p:nvPr/>
        </p:nvSpPr>
        <p:spPr>
          <a:xfrm>
            <a:off x="8626048" y="2674370"/>
            <a:ext cx="2553904" cy="1446550"/>
          </a:xfrm>
          <a:prstGeom prst="rect">
            <a:avLst/>
          </a:prstGeom>
          <a:noFill/>
        </p:spPr>
        <p:txBody>
          <a:bodyPr wrap="none" rtlCol="0">
            <a:spAutoFit/>
          </a:bodyPr>
          <a:lstStyle/>
          <a:p>
            <a:pPr algn="ctr"/>
            <a:r>
              <a:rPr lang="en-US" sz="8800" dirty="0">
                <a:ln w="190500">
                  <a:solidFill>
                    <a:schemeClr val="bg1"/>
                  </a:solidFill>
                </a:ln>
                <a:solidFill>
                  <a:schemeClr val="bg1">
                    <a:lumMod val="75000"/>
                  </a:schemeClr>
                </a:solidFill>
                <a:latin typeface="Hauser" panose="02000500000000000000" pitchFamily="2" charset="0"/>
              </a:rPr>
              <a:t>fire!</a:t>
            </a:r>
          </a:p>
        </p:txBody>
      </p:sp>
      <p:sp>
        <p:nvSpPr>
          <p:cNvPr id="71" name="TextBox"/>
          <p:cNvSpPr txBox="1"/>
          <p:nvPr/>
        </p:nvSpPr>
        <p:spPr>
          <a:xfrm>
            <a:off x="8626048" y="2667226"/>
            <a:ext cx="2553904" cy="1446550"/>
          </a:xfrm>
          <a:prstGeom prst="rect">
            <a:avLst/>
          </a:prstGeom>
          <a:noFill/>
        </p:spPr>
        <p:txBody>
          <a:bodyPr wrap="none" rtlCol="0">
            <a:spAutoFit/>
            <a:scene3d>
              <a:camera prst="orthographicFront"/>
              <a:lightRig rig="balanced" dir="t"/>
            </a:scene3d>
            <a:sp3d extrusionH="57150" contourW="12700" prstMaterial="softEdge">
              <a:bevelT w="101600" h="88900" prst="cross"/>
              <a:bevelB w="12700"/>
              <a:extrusionClr>
                <a:schemeClr val="bg1">
                  <a:lumMod val="50000"/>
                </a:schemeClr>
              </a:extrusionClr>
              <a:contourClr>
                <a:schemeClr val="bg1">
                  <a:lumMod val="50000"/>
                </a:schemeClr>
              </a:contourClr>
            </a:sp3d>
          </a:bodyPr>
          <a:lstStyle/>
          <a:p>
            <a:pPr algn="ctr"/>
            <a:r>
              <a:rPr lang="en-US" sz="8800" dirty="0">
                <a:ln w="3175">
                  <a:solidFill>
                    <a:schemeClr val="tx1"/>
                  </a:solidFill>
                </a:ln>
                <a:gradFill>
                  <a:gsLst>
                    <a:gs pos="1869">
                      <a:srgbClr val="6F85A0"/>
                    </a:gs>
                    <a:gs pos="43000">
                      <a:srgbClr val="E6EEED"/>
                    </a:gs>
                    <a:gs pos="68000">
                      <a:srgbClr val="768594"/>
                    </a:gs>
                    <a:gs pos="88000">
                      <a:srgbClr val="E6EEED"/>
                    </a:gs>
                  </a:gsLst>
                  <a:lin ang="5400000"/>
                </a:gradFill>
                <a:latin typeface="Hauser" panose="02000500000000000000" pitchFamily="2" charset="0"/>
              </a:rPr>
              <a:t>fire!</a:t>
            </a:r>
          </a:p>
        </p:txBody>
      </p:sp>
      <p:sp>
        <p:nvSpPr>
          <p:cNvPr id="69" name="Digital Text SFX"/>
          <p:cNvSpPr/>
          <p:nvPr/>
        </p:nvSpPr>
        <p:spPr>
          <a:xfrm>
            <a:off x="12000271" y="429151"/>
            <a:ext cx="191729" cy="191729"/>
          </a:xfrm>
          <a:prstGeom prst="rect">
            <a:avLst/>
          </a:prstGeom>
          <a:solidFill>
            <a:srgbClr val="00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aunch Button">
            <a:hlinkClick r:id="rId9" action="ppaction://hlinksldjump"/>
          </p:cNvPr>
          <p:cNvPicPr>
            <a:picLocks noChangeAspect="1"/>
          </p:cNvPicPr>
          <p:nvPr/>
        </p:nvPicPr>
        <p:blipFill>
          <a:blip r:embed="rId10"/>
          <a:stretch>
            <a:fillRect/>
          </a:stretch>
        </p:blipFill>
        <p:spPr>
          <a:xfrm>
            <a:off x="8839683" y="774133"/>
            <a:ext cx="2176461" cy="2182557"/>
          </a:xfrm>
          <a:prstGeom prst="rect">
            <a:avLst/>
          </a:prstGeom>
        </p:spPr>
      </p:pic>
    </p:spTree>
    <p:extLst>
      <p:ext uri="{BB962C8B-B14F-4D97-AF65-F5344CB8AC3E}">
        <p14:creationId xmlns:p14="http://schemas.microsoft.com/office/powerpoint/2010/main" val="2319667308"/>
      </p:ext>
    </p:extLst>
  </p:cSld>
  <p:clrMapOvr>
    <a:masterClrMapping/>
  </p:clrMapOvr>
  <mc:AlternateContent xmlns:mc="http://schemas.openxmlformats.org/markup-compatibility/2006" xmlns:p14="http://schemas.microsoft.com/office/powerpoint/2010/main">
    <mc:Choice Requires="p14">
      <p:transition spd="slow" p14:dur="3000" advClick="0">
        <p14:flash/>
        <p:sndAc>
          <p:stSnd>
            <p:snd r:embed="rId3" name="Computer Startup - Missile Screen SFX.wav"/>
          </p:stSnd>
        </p:sndAc>
      </p:transition>
    </mc:Choice>
    <mc:Fallback xmlns="">
      <p:transition spd="slow" advClick="0">
        <p:fade/>
        <p:sndAc>
          <p:stSnd>
            <p:snd r:embed="rId12" name="Computer Startup - Missile Screen SFX.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Computer Beep - Missile Screen SFX.wav"/>
                                        </p:tgtEl>
                                      </p:cMediaNode>
                                    </p:audio>
                                  </p:subTnLst>
                                </p:cTn>
                              </p:par>
                              <p:par>
                                <p:cTn id="7" presetID="1" presetClass="entr" presetSubtype="0" fill="hold" nodeType="withEffect">
                                  <p:stCondLst>
                                    <p:cond delay="500"/>
                                  </p:stCondLst>
                                  <p:childTnLst>
                                    <p:set>
                                      <p:cBhvr>
                                        <p:cTn id="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4" name="Computer Beep - Missile Screen SFX.wav"/>
                                        </p:tgtEl>
                                      </p:cMediaNode>
                                    </p:audio>
                                  </p:subTnLst>
                                </p:cTn>
                              </p:par>
                              <p:par>
                                <p:cTn id="9" presetID="1" presetClass="entr" presetSubtype="0" fill="hold" nodeType="withEffect">
                                  <p:stCondLst>
                                    <p:cond delay="1000"/>
                                  </p:stCondLst>
                                  <p:childTnLst>
                                    <p:set>
                                      <p:cBhvr>
                                        <p:cTn id="10" dur="1" fill="hold">
                                          <p:stCondLst>
                                            <p:cond delay="0"/>
                                          </p:stCondLst>
                                        </p:cTn>
                                        <p:tgtEl>
                                          <p:spTgt spid="128"/>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4" name="Computer Beep - Missile Screen SFX.wav"/>
                                        </p:tgtEl>
                                      </p:cMediaNode>
                                    </p:audio>
                                  </p:subTnLst>
                                </p:cTn>
                              </p:par>
                              <p:par>
                                <p:cTn id="11" presetID="1" presetClass="entr" presetSubtype="0" fill="hold" grpId="0" nodeType="withEffect">
                                  <p:stCondLst>
                                    <p:cond delay="1500"/>
                                  </p:stCondLst>
                                  <p:iterate type="lt">
                                    <p:tmAbs val="70"/>
                                  </p:iterate>
                                  <p:childTnLst>
                                    <p:set>
                                      <p:cBhvr>
                                        <p:cTn id="12" dur="1" fill="hold">
                                          <p:stCondLst>
                                            <p:cond delay="0"/>
                                          </p:stCondLst>
                                        </p:cTn>
                                        <p:tgtEl>
                                          <p:spTgt spid="114"/>
                                        </p:tgtEl>
                                        <p:attrNameLst>
                                          <p:attrName>style.visibility</p:attrName>
                                        </p:attrNameLst>
                                      </p:cBhvr>
                                      <p:to>
                                        <p:strVal val="visible"/>
                                      </p:to>
                                    </p:set>
                                  </p:childTnLst>
                                </p:cTn>
                              </p:par>
                              <p:par>
                                <p:cTn id="13" presetID="10" presetClass="entr" presetSubtype="0" fill="hold" grpId="0" nodeType="withEffect">
                                  <p:stCondLst>
                                    <p:cond delay="150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500"/>
                                        <p:tgtEl>
                                          <p:spTgt spid="69"/>
                                        </p:tgtEl>
                                      </p:cBhvr>
                                    </p:animEffect>
                                  </p:childTnLst>
                                  <p:subTnLst>
                                    <p:audio>
                                      <p:cMediaNode>
                                        <p:cTn display="0" masterRel="sameClick">
                                          <p:stCondLst>
                                            <p:cond evt="begin" delay="0">
                                              <p:tn val="13"/>
                                            </p:cond>
                                          </p:stCondLst>
                                          <p:endCondLst>
                                            <p:cond evt="onStopAudio" delay="0">
                                              <p:tgtEl>
                                                <p:sldTgt/>
                                              </p:tgtEl>
                                            </p:cond>
                                          </p:endCondLst>
                                        </p:cTn>
                                        <p:tgtEl>
                                          <p:sndTgt r:embed="rId5" name="Digital Text - Missile Screen SFX.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6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14" name="TextBox"/>
          <p:cNvSpPr txBox="1"/>
          <p:nvPr/>
        </p:nvSpPr>
        <p:spPr>
          <a:xfrm>
            <a:off x="1845717" y="5427335"/>
            <a:ext cx="4634603" cy="490904"/>
          </a:xfrm>
          <a:prstGeom prst="rect">
            <a:avLst/>
          </a:prstGeom>
          <a:noFill/>
        </p:spPr>
        <p:txBody>
          <a:bodyPr wrap="none" rtlCol="0" anchor="ctr">
            <a:spAutoFit/>
          </a:bodyPr>
          <a:lstStyle/>
          <a:p>
            <a:pPr algn="ctr">
              <a:lnSpc>
                <a:spcPct val="70000"/>
              </a:lnSpc>
            </a:pPr>
            <a:r>
              <a:rPr lang="en-US" sz="3700" dirty="0">
                <a:solidFill>
                  <a:schemeClr val="bg1"/>
                </a:solidFill>
                <a:latin typeface="Monkirta Pursuit NC" panose="02040503050101080101" pitchFamily="18" charset="0"/>
              </a:rPr>
              <a:t>READY FOR LAUNCH</a:t>
            </a:r>
          </a:p>
        </p:txBody>
      </p:sp>
      <p:pic>
        <p:nvPicPr>
          <p:cNvPr id="115" name="Missile Shadow 1"/>
          <p:cNvPicPr>
            <a:picLocks noChangeAspect="1"/>
          </p:cNvPicPr>
          <p:nvPr/>
        </p:nvPicPr>
        <p:blipFill>
          <a:blip r:embed="rId7">
            <a:extLst/>
          </a:blip>
          <a:stretch>
            <a:fillRect/>
          </a:stretch>
        </p:blipFill>
        <p:spPr>
          <a:xfrm rot="16200000">
            <a:off x="279504" y="2897736"/>
            <a:ext cx="3083655" cy="1143079"/>
          </a:xfrm>
          <a:prstGeom prst="rect">
            <a:avLst/>
          </a:prstGeom>
          <a:effectLst/>
        </p:spPr>
      </p:pic>
      <p:pic>
        <p:nvPicPr>
          <p:cNvPr id="122" name="Missile Shadow 2"/>
          <p:cNvPicPr>
            <a:picLocks noChangeAspect="1"/>
          </p:cNvPicPr>
          <p:nvPr/>
        </p:nvPicPr>
        <p:blipFill>
          <a:blip r:embed="rId7">
            <a:extLst/>
          </a:blip>
          <a:stretch>
            <a:fillRect/>
          </a:stretch>
        </p:blipFill>
        <p:spPr>
          <a:xfrm rot="16200000">
            <a:off x="1503053" y="1909313"/>
            <a:ext cx="3083655" cy="1143079"/>
          </a:xfrm>
          <a:prstGeom prst="rect">
            <a:avLst/>
          </a:prstGeom>
          <a:effectLst/>
        </p:spPr>
      </p:pic>
      <p:pic>
        <p:nvPicPr>
          <p:cNvPr id="123" name="Missile Shadow 3"/>
          <p:cNvPicPr>
            <a:picLocks noChangeAspect="1"/>
          </p:cNvPicPr>
          <p:nvPr/>
        </p:nvPicPr>
        <p:blipFill>
          <a:blip r:embed="rId7">
            <a:extLst/>
          </a:blip>
          <a:stretch>
            <a:fillRect/>
          </a:stretch>
        </p:blipFill>
        <p:spPr>
          <a:xfrm rot="16200000">
            <a:off x="2726603" y="2897736"/>
            <a:ext cx="3083655" cy="1143079"/>
          </a:xfrm>
          <a:prstGeom prst="rect">
            <a:avLst/>
          </a:prstGeom>
          <a:effectLst/>
        </p:spPr>
      </p:pic>
      <p:pic>
        <p:nvPicPr>
          <p:cNvPr id="124" name="Missile Shadow 4"/>
          <p:cNvPicPr>
            <a:picLocks noChangeAspect="1"/>
          </p:cNvPicPr>
          <p:nvPr/>
        </p:nvPicPr>
        <p:blipFill>
          <a:blip r:embed="rId7">
            <a:extLst/>
          </a:blip>
          <a:stretch>
            <a:fillRect/>
          </a:stretch>
        </p:blipFill>
        <p:spPr>
          <a:xfrm rot="16200000">
            <a:off x="3950153" y="1909313"/>
            <a:ext cx="3083655" cy="1143079"/>
          </a:xfrm>
          <a:prstGeom prst="rect">
            <a:avLst/>
          </a:prstGeom>
          <a:effectLst/>
        </p:spPr>
      </p:pic>
      <p:pic>
        <p:nvPicPr>
          <p:cNvPr id="125" name="Missile Shadow 5"/>
          <p:cNvPicPr>
            <a:picLocks noChangeAspect="1"/>
          </p:cNvPicPr>
          <p:nvPr/>
        </p:nvPicPr>
        <p:blipFill>
          <a:blip r:embed="rId7">
            <a:extLst/>
          </a:blip>
          <a:stretch>
            <a:fillRect/>
          </a:stretch>
        </p:blipFill>
        <p:spPr>
          <a:xfrm rot="16200000">
            <a:off x="5173702" y="2897736"/>
            <a:ext cx="3083655" cy="1143079"/>
          </a:xfrm>
          <a:prstGeom prst="rect">
            <a:avLst/>
          </a:prstGeom>
          <a:effectLst/>
        </p:spPr>
      </p:pic>
      <p:pic>
        <p:nvPicPr>
          <p:cNvPr id="126" name="Missile 1"/>
          <p:cNvPicPr>
            <a:picLocks noChangeAspect="1"/>
          </p:cNvPicPr>
          <p:nvPr/>
        </p:nvPicPr>
        <p:blipFill>
          <a:blip r:embed="rId8"/>
          <a:stretch>
            <a:fillRect/>
          </a:stretch>
        </p:blipFill>
        <p:spPr>
          <a:xfrm rot="16200000">
            <a:off x="280811" y="2897736"/>
            <a:ext cx="3083655" cy="1143079"/>
          </a:xfrm>
          <a:prstGeom prst="rect">
            <a:avLst/>
          </a:prstGeom>
          <a:effectLst>
            <a:glow rad="114300">
              <a:schemeClr val="bg1">
                <a:alpha val="8000"/>
              </a:schemeClr>
            </a:glow>
          </a:effectLst>
        </p:spPr>
      </p:pic>
      <p:pic>
        <p:nvPicPr>
          <p:cNvPr id="127" name="Missile 2"/>
          <p:cNvPicPr>
            <a:picLocks noChangeAspect="1"/>
          </p:cNvPicPr>
          <p:nvPr/>
        </p:nvPicPr>
        <p:blipFill>
          <a:blip r:embed="rId8"/>
          <a:stretch>
            <a:fillRect/>
          </a:stretch>
        </p:blipFill>
        <p:spPr>
          <a:xfrm rot="16200000">
            <a:off x="1504361" y="1909313"/>
            <a:ext cx="3083655" cy="1143079"/>
          </a:xfrm>
          <a:prstGeom prst="rect">
            <a:avLst/>
          </a:prstGeom>
          <a:effectLst>
            <a:glow rad="114300">
              <a:schemeClr val="bg1">
                <a:alpha val="8000"/>
              </a:schemeClr>
            </a:glow>
          </a:effectLst>
        </p:spPr>
      </p:pic>
      <p:pic>
        <p:nvPicPr>
          <p:cNvPr id="128" name="Missile 3"/>
          <p:cNvPicPr>
            <a:picLocks noChangeAspect="1"/>
          </p:cNvPicPr>
          <p:nvPr/>
        </p:nvPicPr>
        <p:blipFill>
          <a:blip r:embed="rId8"/>
          <a:stretch>
            <a:fillRect/>
          </a:stretch>
        </p:blipFill>
        <p:spPr>
          <a:xfrm rot="16200000">
            <a:off x="2727911" y="2897736"/>
            <a:ext cx="3083655" cy="1143079"/>
          </a:xfrm>
          <a:prstGeom prst="rect">
            <a:avLst/>
          </a:prstGeom>
          <a:effectLst>
            <a:glow rad="114300">
              <a:schemeClr val="bg1">
                <a:alpha val="8000"/>
              </a:schemeClr>
            </a:glow>
          </a:effectLst>
        </p:spPr>
      </p:pic>
      <p:pic>
        <p:nvPicPr>
          <p:cNvPr id="129" name="Missile 4"/>
          <p:cNvPicPr>
            <a:picLocks noChangeAspect="1"/>
          </p:cNvPicPr>
          <p:nvPr/>
        </p:nvPicPr>
        <p:blipFill>
          <a:blip r:embed="rId8"/>
          <a:stretch>
            <a:fillRect/>
          </a:stretch>
        </p:blipFill>
        <p:spPr>
          <a:xfrm rot="16200000">
            <a:off x="3951461" y="1909313"/>
            <a:ext cx="3083655" cy="1143079"/>
          </a:xfrm>
          <a:prstGeom prst="rect">
            <a:avLst/>
          </a:prstGeom>
          <a:effectLst>
            <a:glow rad="114300">
              <a:schemeClr val="bg1">
                <a:alpha val="8000"/>
              </a:schemeClr>
            </a:glow>
          </a:effectLst>
        </p:spPr>
      </p:pic>
      <p:sp>
        <p:nvSpPr>
          <p:cNvPr id="70" name="TextBox Outline"/>
          <p:cNvSpPr txBox="1"/>
          <p:nvPr/>
        </p:nvSpPr>
        <p:spPr>
          <a:xfrm>
            <a:off x="8626048" y="2674370"/>
            <a:ext cx="2553904" cy="1446550"/>
          </a:xfrm>
          <a:prstGeom prst="rect">
            <a:avLst/>
          </a:prstGeom>
          <a:noFill/>
        </p:spPr>
        <p:txBody>
          <a:bodyPr wrap="none" rtlCol="0">
            <a:spAutoFit/>
          </a:bodyPr>
          <a:lstStyle/>
          <a:p>
            <a:pPr algn="ctr"/>
            <a:r>
              <a:rPr lang="en-US" sz="8800" dirty="0">
                <a:ln w="190500">
                  <a:solidFill>
                    <a:schemeClr val="bg1"/>
                  </a:solidFill>
                </a:ln>
                <a:solidFill>
                  <a:schemeClr val="bg1">
                    <a:lumMod val="75000"/>
                  </a:schemeClr>
                </a:solidFill>
                <a:latin typeface="Hauser" panose="02000500000000000000" pitchFamily="2" charset="0"/>
              </a:rPr>
              <a:t>fire!</a:t>
            </a:r>
          </a:p>
        </p:txBody>
      </p:sp>
      <p:sp>
        <p:nvSpPr>
          <p:cNvPr id="71" name="TextBox"/>
          <p:cNvSpPr txBox="1"/>
          <p:nvPr/>
        </p:nvSpPr>
        <p:spPr>
          <a:xfrm>
            <a:off x="8626048" y="2667226"/>
            <a:ext cx="2553904" cy="1446550"/>
          </a:xfrm>
          <a:prstGeom prst="rect">
            <a:avLst/>
          </a:prstGeom>
          <a:noFill/>
        </p:spPr>
        <p:txBody>
          <a:bodyPr wrap="none" rtlCol="0">
            <a:spAutoFit/>
            <a:scene3d>
              <a:camera prst="orthographicFront"/>
              <a:lightRig rig="balanced" dir="t"/>
            </a:scene3d>
            <a:sp3d extrusionH="57150" contourW="12700" prstMaterial="softEdge">
              <a:bevelT w="101600" h="88900" prst="cross"/>
              <a:bevelB w="12700"/>
              <a:extrusionClr>
                <a:schemeClr val="bg1">
                  <a:lumMod val="50000"/>
                </a:schemeClr>
              </a:extrusionClr>
              <a:contourClr>
                <a:schemeClr val="bg1">
                  <a:lumMod val="50000"/>
                </a:schemeClr>
              </a:contourClr>
            </a:sp3d>
          </a:bodyPr>
          <a:lstStyle/>
          <a:p>
            <a:pPr algn="ctr"/>
            <a:r>
              <a:rPr lang="en-US" sz="8800" dirty="0">
                <a:ln w="3175">
                  <a:solidFill>
                    <a:schemeClr val="tx1"/>
                  </a:solidFill>
                </a:ln>
                <a:gradFill>
                  <a:gsLst>
                    <a:gs pos="1869">
                      <a:srgbClr val="6F85A0"/>
                    </a:gs>
                    <a:gs pos="43000">
                      <a:srgbClr val="E6EEED"/>
                    </a:gs>
                    <a:gs pos="68000">
                      <a:srgbClr val="768594"/>
                    </a:gs>
                    <a:gs pos="88000">
                      <a:srgbClr val="E6EEED"/>
                    </a:gs>
                  </a:gsLst>
                  <a:lin ang="5400000"/>
                </a:gradFill>
                <a:latin typeface="Hauser" panose="02000500000000000000" pitchFamily="2" charset="0"/>
              </a:rPr>
              <a:t>fire!</a:t>
            </a:r>
          </a:p>
        </p:txBody>
      </p:sp>
      <p:sp>
        <p:nvSpPr>
          <p:cNvPr id="69" name="Digital Text SFX"/>
          <p:cNvSpPr/>
          <p:nvPr/>
        </p:nvSpPr>
        <p:spPr>
          <a:xfrm>
            <a:off x="12000271" y="429151"/>
            <a:ext cx="191729" cy="191729"/>
          </a:xfrm>
          <a:prstGeom prst="rect">
            <a:avLst/>
          </a:prstGeom>
          <a:solidFill>
            <a:srgbClr val="00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aunch Button">
            <a:hlinkClick r:id="rId9" action="ppaction://hlinksldjump"/>
          </p:cNvPr>
          <p:cNvPicPr>
            <a:picLocks noChangeAspect="1"/>
          </p:cNvPicPr>
          <p:nvPr/>
        </p:nvPicPr>
        <p:blipFill>
          <a:blip r:embed="rId10"/>
          <a:stretch>
            <a:fillRect/>
          </a:stretch>
        </p:blipFill>
        <p:spPr>
          <a:xfrm>
            <a:off x="8839683" y="774133"/>
            <a:ext cx="2176461" cy="2182557"/>
          </a:xfrm>
          <a:prstGeom prst="rect">
            <a:avLst/>
          </a:prstGeom>
        </p:spPr>
      </p:pic>
    </p:spTree>
    <p:extLst>
      <p:ext uri="{BB962C8B-B14F-4D97-AF65-F5344CB8AC3E}">
        <p14:creationId xmlns:p14="http://schemas.microsoft.com/office/powerpoint/2010/main" val="3436196202"/>
      </p:ext>
    </p:extLst>
  </p:cSld>
  <p:clrMapOvr>
    <a:masterClrMapping/>
  </p:clrMapOvr>
  <mc:AlternateContent xmlns:mc="http://schemas.openxmlformats.org/markup-compatibility/2006" xmlns:p14="http://schemas.microsoft.com/office/powerpoint/2010/main">
    <mc:Choice Requires="p14">
      <p:transition spd="slow" p14:dur="3000" advClick="0">
        <p14:flash/>
        <p:sndAc>
          <p:stSnd>
            <p:snd r:embed="rId3" name="Computer Startup - Missile Screen SFX.wav"/>
          </p:stSnd>
        </p:sndAc>
      </p:transition>
    </mc:Choice>
    <mc:Fallback xmlns="">
      <p:transition spd="slow" advClick="0">
        <p:fade/>
        <p:sndAc>
          <p:stSnd>
            <p:snd r:embed="rId12" name="Computer Startup - Missile Screen SFX.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Computer Beep - Missile Screen SFX.wav"/>
                                        </p:tgtEl>
                                      </p:cMediaNode>
                                    </p:audio>
                                  </p:subTnLst>
                                </p:cTn>
                              </p:par>
                              <p:par>
                                <p:cTn id="7" presetID="1" presetClass="entr" presetSubtype="0" fill="hold" nodeType="withEffect">
                                  <p:stCondLst>
                                    <p:cond delay="500"/>
                                  </p:stCondLst>
                                  <p:childTnLst>
                                    <p:set>
                                      <p:cBhvr>
                                        <p:cTn id="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4" name="Computer Beep - Missile Screen SFX.wav"/>
                                        </p:tgtEl>
                                      </p:cMediaNode>
                                    </p:audio>
                                  </p:subTnLst>
                                </p:cTn>
                              </p:par>
                              <p:par>
                                <p:cTn id="9" presetID="1" presetClass="entr" presetSubtype="0" fill="hold" nodeType="withEffect">
                                  <p:stCondLst>
                                    <p:cond delay="1000"/>
                                  </p:stCondLst>
                                  <p:childTnLst>
                                    <p:set>
                                      <p:cBhvr>
                                        <p:cTn id="10" dur="1" fill="hold">
                                          <p:stCondLst>
                                            <p:cond delay="0"/>
                                          </p:stCondLst>
                                        </p:cTn>
                                        <p:tgtEl>
                                          <p:spTgt spid="128"/>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4" name="Computer Beep - Missile Screen SFX.wav"/>
                                        </p:tgtEl>
                                      </p:cMediaNode>
                                    </p:audio>
                                  </p:subTnLst>
                                </p:cTn>
                              </p:par>
                              <p:par>
                                <p:cTn id="11" presetID="1" presetClass="entr" presetSubtype="0" fill="hold" nodeType="withEffect">
                                  <p:stCondLst>
                                    <p:cond delay="1500"/>
                                  </p:stCondLst>
                                  <p:childTnLst>
                                    <p:set>
                                      <p:cBhvr>
                                        <p:cTn id="12" dur="1" fill="hold">
                                          <p:stCondLst>
                                            <p:cond delay="0"/>
                                          </p:stCondLst>
                                        </p:cTn>
                                        <p:tgtEl>
                                          <p:spTgt spid="129"/>
                                        </p:tgtEl>
                                        <p:attrNameLst>
                                          <p:attrName>style.visibility</p:attrName>
                                        </p:attrNameLst>
                                      </p:cBhvr>
                                      <p:to>
                                        <p:strVal val="visible"/>
                                      </p:to>
                                    </p:set>
                                  </p:childTnLst>
                                  <p:subTnLst>
                                    <p:audio>
                                      <p:cMediaNode>
                                        <p:cTn display="0" masterRel="sameClick">
                                          <p:stCondLst>
                                            <p:cond evt="begin" delay="0">
                                              <p:tn val="11"/>
                                            </p:cond>
                                          </p:stCondLst>
                                          <p:endCondLst>
                                            <p:cond evt="onStopAudio" delay="0">
                                              <p:tgtEl>
                                                <p:sldTgt/>
                                              </p:tgtEl>
                                            </p:cond>
                                          </p:endCondLst>
                                        </p:cTn>
                                        <p:tgtEl>
                                          <p:sndTgt r:embed="rId4" name="Computer Beep - Missile Screen SFX.wav"/>
                                        </p:tgtEl>
                                      </p:cMediaNode>
                                    </p:audio>
                                  </p:subTnLst>
                                </p:cTn>
                              </p:par>
                              <p:par>
                                <p:cTn id="13" presetID="1" presetClass="entr" presetSubtype="0" fill="hold" grpId="0" nodeType="withEffect">
                                  <p:stCondLst>
                                    <p:cond delay="2000"/>
                                  </p:stCondLst>
                                  <p:iterate type="lt">
                                    <p:tmAbs val="70"/>
                                  </p:iterate>
                                  <p:childTnLst>
                                    <p:set>
                                      <p:cBhvr>
                                        <p:cTn id="14" dur="1" fill="hold">
                                          <p:stCondLst>
                                            <p:cond delay="0"/>
                                          </p:stCondLst>
                                        </p:cTn>
                                        <p:tgtEl>
                                          <p:spTgt spid="114"/>
                                        </p:tgtEl>
                                        <p:attrNameLst>
                                          <p:attrName>style.visibility</p:attrName>
                                        </p:attrNameLst>
                                      </p:cBhvr>
                                      <p:to>
                                        <p:strVal val="visible"/>
                                      </p:to>
                                    </p:set>
                                  </p:childTnLst>
                                </p:cTn>
                              </p:par>
                              <p:par>
                                <p:cTn id="15" presetID="10" presetClass="entr" presetSubtype="0" fill="hold" grpId="0" nodeType="withEffect">
                                  <p:stCondLst>
                                    <p:cond delay="2000"/>
                                  </p:stCondLst>
                                  <p:childTnLst>
                                    <p:set>
                                      <p:cBhvr>
                                        <p:cTn id="16" dur="1" fill="hold">
                                          <p:stCondLst>
                                            <p:cond delay="0"/>
                                          </p:stCondLst>
                                        </p:cTn>
                                        <p:tgtEl>
                                          <p:spTgt spid="69"/>
                                        </p:tgtEl>
                                        <p:attrNameLst>
                                          <p:attrName>style.visibility</p:attrName>
                                        </p:attrNameLst>
                                      </p:cBhvr>
                                      <p:to>
                                        <p:strVal val="visible"/>
                                      </p:to>
                                    </p:set>
                                    <p:animEffect transition="in" filter="fade">
                                      <p:cBhvr>
                                        <p:cTn id="17" dur="500"/>
                                        <p:tgtEl>
                                          <p:spTgt spid="69"/>
                                        </p:tgtEl>
                                      </p:cBhvr>
                                    </p:animEffect>
                                  </p:childTnLst>
                                  <p:subTnLst>
                                    <p:audio>
                                      <p:cMediaNode>
                                        <p:cTn display="0" masterRel="sameClick">
                                          <p:stCondLst>
                                            <p:cond evt="begin" delay="0">
                                              <p:tn val="15"/>
                                            </p:cond>
                                          </p:stCondLst>
                                          <p:endCondLst>
                                            <p:cond evt="onStopAudio" delay="0">
                                              <p:tgtEl>
                                                <p:sldTgt/>
                                              </p:tgtEl>
                                            </p:cond>
                                          </p:endCondLst>
                                        </p:cTn>
                                        <p:tgtEl>
                                          <p:sndTgt r:embed="rId5" name="Digital Text - Missile Screen SFX.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6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14" name="TextBox"/>
          <p:cNvSpPr txBox="1"/>
          <p:nvPr/>
        </p:nvSpPr>
        <p:spPr>
          <a:xfrm>
            <a:off x="1845717" y="5427335"/>
            <a:ext cx="4634603" cy="490904"/>
          </a:xfrm>
          <a:prstGeom prst="rect">
            <a:avLst/>
          </a:prstGeom>
          <a:noFill/>
        </p:spPr>
        <p:txBody>
          <a:bodyPr wrap="none" rtlCol="0" anchor="ctr">
            <a:spAutoFit/>
          </a:bodyPr>
          <a:lstStyle/>
          <a:p>
            <a:pPr algn="ctr">
              <a:lnSpc>
                <a:spcPct val="70000"/>
              </a:lnSpc>
            </a:pPr>
            <a:r>
              <a:rPr lang="en-US" sz="3700" dirty="0">
                <a:solidFill>
                  <a:schemeClr val="bg1"/>
                </a:solidFill>
                <a:latin typeface="Monkirta Pursuit NC" panose="02040503050101080101" pitchFamily="18" charset="0"/>
              </a:rPr>
              <a:t>READY FOR LAUNCH</a:t>
            </a:r>
          </a:p>
        </p:txBody>
      </p:sp>
      <p:pic>
        <p:nvPicPr>
          <p:cNvPr id="115" name="Missile Shadow 1"/>
          <p:cNvPicPr>
            <a:picLocks noChangeAspect="1"/>
          </p:cNvPicPr>
          <p:nvPr/>
        </p:nvPicPr>
        <p:blipFill>
          <a:blip r:embed="rId7">
            <a:extLst/>
          </a:blip>
          <a:stretch>
            <a:fillRect/>
          </a:stretch>
        </p:blipFill>
        <p:spPr>
          <a:xfrm rot="16200000">
            <a:off x="279504" y="2897736"/>
            <a:ext cx="3083655" cy="1143079"/>
          </a:xfrm>
          <a:prstGeom prst="rect">
            <a:avLst/>
          </a:prstGeom>
          <a:effectLst/>
        </p:spPr>
      </p:pic>
      <p:pic>
        <p:nvPicPr>
          <p:cNvPr id="122" name="Missile Shadow 2"/>
          <p:cNvPicPr>
            <a:picLocks noChangeAspect="1"/>
          </p:cNvPicPr>
          <p:nvPr/>
        </p:nvPicPr>
        <p:blipFill>
          <a:blip r:embed="rId7">
            <a:extLst/>
          </a:blip>
          <a:stretch>
            <a:fillRect/>
          </a:stretch>
        </p:blipFill>
        <p:spPr>
          <a:xfrm rot="16200000">
            <a:off x="1503053" y="1909313"/>
            <a:ext cx="3083655" cy="1143079"/>
          </a:xfrm>
          <a:prstGeom prst="rect">
            <a:avLst/>
          </a:prstGeom>
          <a:effectLst/>
        </p:spPr>
      </p:pic>
      <p:pic>
        <p:nvPicPr>
          <p:cNvPr id="123" name="Missile Shadow 3"/>
          <p:cNvPicPr>
            <a:picLocks noChangeAspect="1"/>
          </p:cNvPicPr>
          <p:nvPr/>
        </p:nvPicPr>
        <p:blipFill>
          <a:blip r:embed="rId7">
            <a:extLst/>
          </a:blip>
          <a:stretch>
            <a:fillRect/>
          </a:stretch>
        </p:blipFill>
        <p:spPr>
          <a:xfrm rot="16200000">
            <a:off x="2726603" y="2897736"/>
            <a:ext cx="3083655" cy="1143079"/>
          </a:xfrm>
          <a:prstGeom prst="rect">
            <a:avLst/>
          </a:prstGeom>
          <a:effectLst/>
        </p:spPr>
      </p:pic>
      <p:pic>
        <p:nvPicPr>
          <p:cNvPr id="124" name="Missile Shadow 4"/>
          <p:cNvPicPr>
            <a:picLocks noChangeAspect="1"/>
          </p:cNvPicPr>
          <p:nvPr/>
        </p:nvPicPr>
        <p:blipFill>
          <a:blip r:embed="rId7">
            <a:extLst/>
          </a:blip>
          <a:stretch>
            <a:fillRect/>
          </a:stretch>
        </p:blipFill>
        <p:spPr>
          <a:xfrm rot="16200000">
            <a:off x="3950153" y="1909313"/>
            <a:ext cx="3083655" cy="1143079"/>
          </a:xfrm>
          <a:prstGeom prst="rect">
            <a:avLst/>
          </a:prstGeom>
          <a:effectLst/>
        </p:spPr>
      </p:pic>
      <p:pic>
        <p:nvPicPr>
          <p:cNvPr id="125" name="Missile Shadow 5"/>
          <p:cNvPicPr>
            <a:picLocks noChangeAspect="1"/>
          </p:cNvPicPr>
          <p:nvPr/>
        </p:nvPicPr>
        <p:blipFill>
          <a:blip r:embed="rId7">
            <a:extLst/>
          </a:blip>
          <a:stretch>
            <a:fillRect/>
          </a:stretch>
        </p:blipFill>
        <p:spPr>
          <a:xfrm rot="16200000">
            <a:off x="5173702" y="2897736"/>
            <a:ext cx="3083655" cy="1143079"/>
          </a:xfrm>
          <a:prstGeom prst="rect">
            <a:avLst/>
          </a:prstGeom>
          <a:effectLst/>
        </p:spPr>
      </p:pic>
      <p:pic>
        <p:nvPicPr>
          <p:cNvPr id="126" name="Missile 1"/>
          <p:cNvPicPr>
            <a:picLocks noChangeAspect="1"/>
          </p:cNvPicPr>
          <p:nvPr/>
        </p:nvPicPr>
        <p:blipFill>
          <a:blip r:embed="rId8"/>
          <a:stretch>
            <a:fillRect/>
          </a:stretch>
        </p:blipFill>
        <p:spPr>
          <a:xfrm rot="16200000">
            <a:off x="280811" y="2897736"/>
            <a:ext cx="3083655" cy="1143079"/>
          </a:xfrm>
          <a:prstGeom prst="rect">
            <a:avLst/>
          </a:prstGeom>
          <a:effectLst>
            <a:glow rad="114300">
              <a:schemeClr val="bg1">
                <a:alpha val="8000"/>
              </a:schemeClr>
            </a:glow>
          </a:effectLst>
        </p:spPr>
      </p:pic>
      <p:pic>
        <p:nvPicPr>
          <p:cNvPr id="127" name="Missile 2"/>
          <p:cNvPicPr>
            <a:picLocks noChangeAspect="1"/>
          </p:cNvPicPr>
          <p:nvPr/>
        </p:nvPicPr>
        <p:blipFill>
          <a:blip r:embed="rId8"/>
          <a:stretch>
            <a:fillRect/>
          </a:stretch>
        </p:blipFill>
        <p:spPr>
          <a:xfrm rot="16200000">
            <a:off x="1504361" y="1909313"/>
            <a:ext cx="3083655" cy="1143079"/>
          </a:xfrm>
          <a:prstGeom prst="rect">
            <a:avLst/>
          </a:prstGeom>
          <a:effectLst>
            <a:glow rad="114300">
              <a:schemeClr val="bg1">
                <a:alpha val="8000"/>
              </a:schemeClr>
            </a:glow>
          </a:effectLst>
        </p:spPr>
      </p:pic>
      <p:pic>
        <p:nvPicPr>
          <p:cNvPr id="128" name="Missile 3"/>
          <p:cNvPicPr>
            <a:picLocks noChangeAspect="1"/>
          </p:cNvPicPr>
          <p:nvPr/>
        </p:nvPicPr>
        <p:blipFill>
          <a:blip r:embed="rId8"/>
          <a:stretch>
            <a:fillRect/>
          </a:stretch>
        </p:blipFill>
        <p:spPr>
          <a:xfrm rot="16200000">
            <a:off x="2727911" y="2897736"/>
            <a:ext cx="3083655" cy="1143079"/>
          </a:xfrm>
          <a:prstGeom prst="rect">
            <a:avLst/>
          </a:prstGeom>
          <a:effectLst>
            <a:glow rad="114300">
              <a:schemeClr val="bg1">
                <a:alpha val="8000"/>
              </a:schemeClr>
            </a:glow>
          </a:effectLst>
        </p:spPr>
      </p:pic>
      <p:pic>
        <p:nvPicPr>
          <p:cNvPr id="129" name="Missile 4"/>
          <p:cNvPicPr>
            <a:picLocks noChangeAspect="1"/>
          </p:cNvPicPr>
          <p:nvPr/>
        </p:nvPicPr>
        <p:blipFill>
          <a:blip r:embed="rId8"/>
          <a:stretch>
            <a:fillRect/>
          </a:stretch>
        </p:blipFill>
        <p:spPr>
          <a:xfrm rot="16200000">
            <a:off x="3951461" y="1909313"/>
            <a:ext cx="3083655" cy="1143079"/>
          </a:xfrm>
          <a:prstGeom prst="rect">
            <a:avLst/>
          </a:prstGeom>
          <a:effectLst>
            <a:glow rad="114300">
              <a:schemeClr val="bg1">
                <a:alpha val="8000"/>
              </a:schemeClr>
            </a:glow>
          </a:effectLst>
        </p:spPr>
      </p:pic>
      <p:sp>
        <p:nvSpPr>
          <p:cNvPr id="70" name="TextBox Outline"/>
          <p:cNvSpPr txBox="1"/>
          <p:nvPr/>
        </p:nvSpPr>
        <p:spPr>
          <a:xfrm>
            <a:off x="8626048" y="2674370"/>
            <a:ext cx="2553904" cy="1446550"/>
          </a:xfrm>
          <a:prstGeom prst="rect">
            <a:avLst/>
          </a:prstGeom>
          <a:noFill/>
        </p:spPr>
        <p:txBody>
          <a:bodyPr wrap="none" rtlCol="0">
            <a:spAutoFit/>
          </a:bodyPr>
          <a:lstStyle/>
          <a:p>
            <a:pPr algn="ctr"/>
            <a:r>
              <a:rPr lang="en-US" sz="8800" dirty="0">
                <a:ln w="190500">
                  <a:solidFill>
                    <a:schemeClr val="bg1"/>
                  </a:solidFill>
                </a:ln>
                <a:solidFill>
                  <a:schemeClr val="bg1">
                    <a:lumMod val="75000"/>
                  </a:schemeClr>
                </a:solidFill>
                <a:latin typeface="Hauser" panose="02000500000000000000" pitchFamily="2" charset="0"/>
              </a:rPr>
              <a:t>fire!</a:t>
            </a:r>
          </a:p>
        </p:txBody>
      </p:sp>
      <p:sp>
        <p:nvSpPr>
          <p:cNvPr id="71" name="TextBox"/>
          <p:cNvSpPr txBox="1"/>
          <p:nvPr/>
        </p:nvSpPr>
        <p:spPr>
          <a:xfrm>
            <a:off x="8626048" y="2667226"/>
            <a:ext cx="2553904" cy="1446550"/>
          </a:xfrm>
          <a:prstGeom prst="rect">
            <a:avLst/>
          </a:prstGeom>
          <a:noFill/>
        </p:spPr>
        <p:txBody>
          <a:bodyPr wrap="none" rtlCol="0">
            <a:spAutoFit/>
            <a:scene3d>
              <a:camera prst="orthographicFront"/>
              <a:lightRig rig="balanced" dir="t"/>
            </a:scene3d>
            <a:sp3d extrusionH="57150" contourW="12700" prstMaterial="softEdge">
              <a:bevelT w="101600" h="88900" prst="cross"/>
              <a:bevelB w="12700"/>
              <a:extrusionClr>
                <a:schemeClr val="bg1">
                  <a:lumMod val="50000"/>
                </a:schemeClr>
              </a:extrusionClr>
              <a:contourClr>
                <a:schemeClr val="bg1">
                  <a:lumMod val="50000"/>
                </a:schemeClr>
              </a:contourClr>
            </a:sp3d>
          </a:bodyPr>
          <a:lstStyle/>
          <a:p>
            <a:pPr algn="ctr"/>
            <a:r>
              <a:rPr lang="en-US" sz="8800" dirty="0">
                <a:ln w="3175">
                  <a:solidFill>
                    <a:schemeClr val="tx1"/>
                  </a:solidFill>
                </a:ln>
                <a:gradFill>
                  <a:gsLst>
                    <a:gs pos="1869">
                      <a:srgbClr val="6F85A0"/>
                    </a:gs>
                    <a:gs pos="43000">
                      <a:srgbClr val="E6EEED"/>
                    </a:gs>
                    <a:gs pos="68000">
                      <a:srgbClr val="768594"/>
                    </a:gs>
                    <a:gs pos="88000">
                      <a:srgbClr val="E6EEED"/>
                    </a:gs>
                  </a:gsLst>
                  <a:lin ang="5400000"/>
                </a:gradFill>
                <a:latin typeface="Hauser" panose="02000500000000000000" pitchFamily="2" charset="0"/>
              </a:rPr>
              <a:t>fire!</a:t>
            </a:r>
          </a:p>
        </p:txBody>
      </p:sp>
      <p:sp>
        <p:nvSpPr>
          <p:cNvPr id="69" name="Digital Text SFX"/>
          <p:cNvSpPr/>
          <p:nvPr/>
        </p:nvSpPr>
        <p:spPr>
          <a:xfrm>
            <a:off x="12000271" y="429151"/>
            <a:ext cx="191729" cy="191729"/>
          </a:xfrm>
          <a:prstGeom prst="rect">
            <a:avLst/>
          </a:prstGeom>
          <a:solidFill>
            <a:srgbClr val="00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aunch Button">
            <a:hlinkClick r:id="rId9" action="ppaction://hlinksldjump"/>
          </p:cNvPr>
          <p:cNvPicPr>
            <a:picLocks noChangeAspect="1"/>
          </p:cNvPicPr>
          <p:nvPr/>
        </p:nvPicPr>
        <p:blipFill>
          <a:blip r:embed="rId10"/>
          <a:stretch>
            <a:fillRect/>
          </a:stretch>
        </p:blipFill>
        <p:spPr>
          <a:xfrm>
            <a:off x="8839683" y="774133"/>
            <a:ext cx="2176461" cy="2182557"/>
          </a:xfrm>
          <a:prstGeom prst="rect">
            <a:avLst/>
          </a:prstGeom>
        </p:spPr>
      </p:pic>
    </p:spTree>
    <p:extLst>
      <p:ext uri="{BB962C8B-B14F-4D97-AF65-F5344CB8AC3E}">
        <p14:creationId xmlns:p14="http://schemas.microsoft.com/office/powerpoint/2010/main" val="1169279434"/>
      </p:ext>
    </p:extLst>
  </p:cSld>
  <p:clrMapOvr>
    <a:masterClrMapping/>
  </p:clrMapOvr>
  <mc:AlternateContent xmlns:mc="http://schemas.openxmlformats.org/markup-compatibility/2006" xmlns:p14="http://schemas.microsoft.com/office/powerpoint/2010/main">
    <mc:Choice Requires="p14">
      <p:transition spd="slow" p14:dur="3000" advClick="0">
        <p14:flash/>
        <p:sndAc>
          <p:stSnd>
            <p:snd r:embed="rId3" name="Computer Startup - Missile Screen SFX.wav"/>
          </p:stSnd>
        </p:sndAc>
      </p:transition>
    </mc:Choice>
    <mc:Fallback xmlns="">
      <p:transition spd="slow" advClick="0">
        <p:fade/>
        <p:sndAc>
          <p:stSnd>
            <p:snd r:embed="rId12" name="Computer Startup - Missile Screen SFX.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Computer Beep - Missile Screen SFX.wav"/>
                                        </p:tgtEl>
                                      </p:cMediaNode>
                                    </p:audio>
                                  </p:subTnLst>
                                </p:cTn>
                              </p:par>
                              <p:par>
                                <p:cTn id="7" presetID="1" presetClass="entr" presetSubtype="0" fill="hold" nodeType="withEffect">
                                  <p:stCondLst>
                                    <p:cond delay="500"/>
                                  </p:stCondLst>
                                  <p:childTnLst>
                                    <p:set>
                                      <p:cBhvr>
                                        <p:cTn id="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4" name="Computer Beep - Missile Screen SFX.wav"/>
                                        </p:tgtEl>
                                      </p:cMediaNode>
                                    </p:audio>
                                  </p:subTnLst>
                                </p:cTn>
                              </p:par>
                              <p:par>
                                <p:cTn id="9" presetID="1" presetClass="entr" presetSubtype="0" fill="hold" nodeType="withEffect">
                                  <p:stCondLst>
                                    <p:cond delay="1000"/>
                                  </p:stCondLst>
                                  <p:childTnLst>
                                    <p:set>
                                      <p:cBhvr>
                                        <p:cTn id="10" dur="1" fill="hold">
                                          <p:stCondLst>
                                            <p:cond delay="0"/>
                                          </p:stCondLst>
                                        </p:cTn>
                                        <p:tgtEl>
                                          <p:spTgt spid="128"/>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4" name="Computer Beep - Missile Screen SFX.wav"/>
                                        </p:tgtEl>
                                      </p:cMediaNode>
                                    </p:audio>
                                  </p:subTnLst>
                                </p:cTn>
                              </p:par>
                              <p:par>
                                <p:cTn id="11" presetID="1" presetClass="entr" presetSubtype="0" fill="hold" nodeType="withEffect">
                                  <p:stCondLst>
                                    <p:cond delay="1500"/>
                                  </p:stCondLst>
                                  <p:childTnLst>
                                    <p:set>
                                      <p:cBhvr>
                                        <p:cTn id="12" dur="1" fill="hold">
                                          <p:stCondLst>
                                            <p:cond delay="0"/>
                                          </p:stCondLst>
                                        </p:cTn>
                                        <p:tgtEl>
                                          <p:spTgt spid="129"/>
                                        </p:tgtEl>
                                        <p:attrNameLst>
                                          <p:attrName>style.visibility</p:attrName>
                                        </p:attrNameLst>
                                      </p:cBhvr>
                                      <p:to>
                                        <p:strVal val="visible"/>
                                      </p:to>
                                    </p:set>
                                  </p:childTnLst>
                                  <p:subTnLst>
                                    <p:audio>
                                      <p:cMediaNode>
                                        <p:cTn display="0" masterRel="sameClick">
                                          <p:stCondLst>
                                            <p:cond evt="begin" delay="0">
                                              <p:tn val="11"/>
                                            </p:cond>
                                          </p:stCondLst>
                                          <p:endCondLst>
                                            <p:cond evt="onStopAudio" delay="0">
                                              <p:tgtEl>
                                                <p:sldTgt/>
                                              </p:tgtEl>
                                            </p:cond>
                                          </p:endCondLst>
                                        </p:cTn>
                                        <p:tgtEl>
                                          <p:sndTgt r:embed="rId4" name="Computer Beep - Missile Screen SFX.wav"/>
                                        </p:tgtEl>
                                      </p:cMediaNode>
                                    </p:audio>
                                  </p:subTnLst>
                                </p:cTn>
                              </p:par>
                              <p:par>
                                <p:cTn id="13" presetID="1" presetClass="entr" presetSubtype="0" fill="hold" grpId="0" nodeType="withEffect">
                                  <p:stCondLst>
                                    <p:cond delay="2000"/>
                                  </p:stCondLst>
                                  <p:iterate type="lt">
                                    <p:tmAbs val="70"/>
                                  </p:iterate>
                                  <p:childTnLst>
                                    <p:set>
                                      <p:cBhvr>
                                        <p:cTn id="14" dur="1" fill="hold">
                                          <p:stCondLst>
                                            <p:cond delay="0"/>
                                          </p:stCondLst>
                                        </p:cTn>
                                        <p:tgtEl>
                                          <p:spTgt spid="114"/>
                                        </p:tgtEl>
                                        <p:attrNameLst>
                                          <p:attrName>style.visibility</p:attrName>
                                        </p:attrNameLst>
                                      </p:cBhvr>
                                      <p:to>
                                        <p:strVal val="visible"/>
                                      </p:to>
                                    </p:set>
                                  </p:childTnLst>
                                </p:cTn>
                              </p:par>
                              <p:par>
                                <p:cTn id="15" presetID="10" presetClass="entr" presetSubtype="0" fill="hold" grpId="0" nodeType="withEffect">
                                  <p:stCondLst>
                                    <p:cond delay="2000"/>
                                  </p:stCondLst>
                                  <p:childTnLst>
                                    <p:set>
                                      <p:cBhvr>
                                        <p:cTn id="16" dur="1" fill="hold">
                                          <p:stCondLst>
                                            <p:cond delay="0"/>
                                          </p:stCondLst>
                                        </p:cTn>
                                        <p:tgtEl>
                                          <p:spTgt spid="69"/>
                                        </p:tgtEl>
                                        <p:attrNameLst>
                                          <p:attrName>style.visibility</p:attrName>
                                        </p:attrNameLst>
                                      </p:cBhvr>
                                      <p:to>
                                        <p:strVal val="visible"/>
                                      </p:to>
                                    </p:set>
                                    <p:animEffect transition="in" filter="fade">
                                      <p:cBhvr>
                                        <p:cTn id="17" dur="500"/>
                                        <p:tgtEl>
                                          <p:spTgt spid="69"/>
                                        </p:tgtEl>
                                      </p:cBhvr>
                                    </p:animEffect>
                                  </p:childTnLst>
                                  <p:subTnLst>
                                    <p:audio>
                                      <p:cMediaNode>
                                        <p:cTn display="0" masterRel="sameClick">
                                          <p:stCondLst>
                                            <p:cond evt="begin" delay="0">
                                              <p:tn val="15"/>
                                            </p:cond>
                                          </p:stCondLst>
                                          <p:endCondLst>
                                            <p:cond evt="onStopAudio" delay="0">
                                              <p:tgtEl>
                                                <p:sldTgt/>
                                              </p:tgtEl>
                                            </p:cond>
                                          </p:endCondLst>
                                        </p:cTn>
                                        <p:tgtEl>
                                          <p:sndTgt r:embed="rId5" name="Digital Text - Missile Screen SFX.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6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14" name="TextBox"/>
          <p:cNvSpPr txBox="1"/>
          <p:nvPr/>
        </p:nvSpPr>
        <p:spPr>
          <a:xfrm>
            <a:off x="1845717" y="5427335"/>
            <a:ext cx="4634603" cy="490904"/>
          </a:xfrm>
          <a:prstGeom prst="rect">
            <a:avLst/>
          </a:prstGeom>
          <a:noFill/>
        </p:spPr>
        <p:txBody>
          <a:bodyPr wrap="none" rtlCol="0" anchor="ctr">
            <a:spAutoFit/>
          </a:bodyPr>
          <a:lstStyle/>
          <a:p>
            <a:pPr algn="ctr">
              <a:lnSpc>
                <a:spcPct val="70000"/>
              </a:lnSpc>
            </a:pPr>
            <a:r>
              <a:rPr lang="en-US" sz="3700" dirty="0">
                <a:solidFill>
                  <a:schemeClr val="bg1"/>
                </a:solidFill>
                <a:latin typeface="Monkirta Pursuit NC" panose="02040503050101080101" pitchFamily="18" charset="0"/>
              </a:rPr>
              <a:t>READY FOR LAUNCH</a:t>
            </a:r>
          </a:p>
        </p:txBody>
      </p:sp>
      <p:pic>
        <p:nvPicPr>
          <p:cNvPr id="115" name="Missile Shadow 1"/>
          <p:cNvPicPr>
            <a:picLocks noChangeAspect="1"/>
          </p:cNvPicPr>
          <p:nvPr/>
        </p:nvPicPr>
        <p:blipFill>
          <a:blip r:embed="rId7">
            <a:extLst/>
          </a:blip>
          <a:stretch>
            <a:fillRect/>
          </a:stretch>
        </p:blipFill>
        <p:spPr>
          <a:xfrm rot="16200000">
            <a:off x="279504" y="2897736"/>
            <a:ext cx="3083655" cy="1143079"/>
          </a:xfrm>
          <a:prstGeom prst="rect">
            <a:avLst/>
          </a:prstGeom>
          <a:effectLst/>
        </p:spPr>
      </p:pic>
      <p:pic>
        <p:nvPicPr>
          <p:cNvPr id="122" name="Missile Shadow 2"/>
          <p:cNvPicPr>
            <a:picLocks noChangeAspect="1"/>
          </p:cNvPicPr>
          <p:nvPr/>
        </p:nvPicPr>
        <p:blipFill>
          <a:blip r:embed="rId7">
            <a:extLst/>
          </a:blip>
          <a:stretch>
            <a:fillRect/>
          </a:stretch>
        </p:blipFill>
        <p:spPr>
          <a:xfrm rot="16200000">
            <a:off x="1503053" y="1909313"/>
            <a:ext cx="3083655" cy="1143079"/>
          </a:xfrm>
          <a:prstGeom prst="rect">
            <a:avLst/>
          </a:prstGeom>
          <a:effectLst/>
        </p:spPr>
      </p:pic>
      <p:pic>
        <p:nvPicPr>
          <p:cNvPr id="123" name="Missile Shadow 3"/>
          <p:cNvPicPr>
            <a:picLocks noChangeAspect="1"/>
          </p:cNvPicPr>
          <p:nvPr/>
        </p:nvPicPr>
        <p:blipFill>
          <a:blip r:embed="rId7">
            <a:extLst/>
          </a:blip>
          <a:stretch>
            <a:fillRect/>
          </a:stretch>
        </p:blipFill>
        <p:spPr>
          <a:xfrm rot="16200000">
            <a:off x="2726603" y="2897736"/>
            <a:ext cx="3083655" cy="1143079"/>
          </a:xfrm>
          <a:prstGeom prst="rect">
            <a:avLst/>
          </a:prstGeom>
          <a:effectLst/>
        </p:spPr>
      </p:pic>
      <p:pic>
        <p:nvPicPr>
          <p:cNvPr id="124" name="Missile Shadow 4"/>
          <p:cNvPicPr>
            <a:picLocks noChangeAspect="1"/>
          </p:cNvPicPr>
          <p:nvPr/>
        </p:nvPicPr>
        <p:blipFill>
          <a:blip r:embed="rId7">
            <a:extLst/>
          </a:blip>
          <a:stretch>
            <a:fillRect/>
          </a:stretch>
        </p:blipFill>
        <p:spPr>
          <a:xfrm rot="16200000">
            <a:off x="3950153" y="1909313"/>
            <a:ext cx="3083655" cy="1143079"/>
          </a:xfrm>
          <a:prstGeom prst="rect">
            <a:avLst/>
          </a:prstGeom>
          <a:effectLst/>
        </p:spPr>
      </p:pic>
      <p:pic>
        <p:nvPicPr>
          <p:cNvPr id="125" name="Missile Shadow 5"/>
          <p:cNvPicPr>
            <a:picLocks noChangeAspect="1"/>
          </p:cNvPicPr>
          <p:nvPr/>
        </p:nvPicPr>
        <p:blipFill>
          <a:blip r:embed="rId7">
            <a:extLst/>
          </a:blip>
          <a:stretch>
            <a:fillRect/>
          </a:stretch>
        </p:blipFill>
        <p:spPr>
          <a:xfrm rot="16200000">
            <a:off x="5173702" y="2897736"/>
            <a:ext cx="3083655" cy="1143079"/>
          </a:xfrm>
          <a:prstGeom prst="rect">
            <a:avLst/>
          </a:prstGeom>
          <a:effectLst/>
        </p:spPr>
      </p:pic>
      <p:pic>
        <p:nvPicPr>
          <p:cNvPr id="126" name="Missile 1"/>
          <p:cNvPicPr>
            <a:picLocks noChangeAspect="1"/>
          </p:cNvPicPr>
          <p:nvPr/>
        </p:nvPicPr>
        <p:blipFill>
          <a:blip r:embed="rId8"/>
          <a:stretch>
            <a:fillRect/>
          </a:stretch>
        </p:blipFill>
        <p:spPr>
          <a:xfrm rot="16200000">
            <a:off x="280811" y="2897736"/>
            <a:ext cx="3083655" cy="1143079"/>
          </a:xfrm>
          <a:prstGeom prst="rect">
            <a:avLst/>
          </a:prstGeom>
          <a:effectLst>
            <a:glow rad="114300">
              <a:schemeClr val="bg1">
                <a:alpha val="8000"/>
              </a:schemeClr>
            </a:glow>
          </a:effectLst>
        </p:spPr>
      </p:pic>
      <p:pic>
        <p:nvPicPr>
          <p:cNvPr id="127" name="Missile 2"/>
          <p:cNvPicPr>
            <a:picLocks noChangeAspect="1"/>
          </p:cNvPicPr>
          <p:nvPr/>
        </p:nvPicPr>
        <p:blipFill>
          <a:blip r:embed="rId8"/>
          <a:stretch>
            <a:fillRect/>
          </a:stretch>
        </p:blipFill>
        <p:spPr>
          <a:xfrm rot="16200000">
            <a:off x="1504361" y="1909313"/>
            <a:ext cx="3083655" cy="1143079"/>
          </a:xfrm>
          <a:prstGeom prst="rect">
            <a:avLst/>
          </a:prstGeom>
          <a:effectLst>
            <a:glow rad="114300">
              <a:schemeClr val="bg1">
                <a:alpha val="8000"/>
              </a:schemeClr>
            </a:glow>
          </a:effectLst>
        </p:spPr>
      </p:pic>
      <p:sp>
        <p:nvSpPr>
          <p:cNvPr id="70" name="TextBox Outline"/>
          <p:cNvSpPr txBox="1"/>
          <p:nvPr/>
        </p:nvSpPr>
        <p:spPr>
          <a:xfrm>
            <a:off x="8626048" y="2674370"/>
            <a:ext cx="2553904" cy="1446550"/>
          </a:xfrm>
          <a:prstGeom prst="rect">
            <a:avLst/>
          </a:prstGeom>
          <a:noFill/>
        </p:spPr>
        <p:txBody>
          <a:bodyPr wrap="none" rtlCol="0">
            <a:spAutoFit/>
          </a:bodyPr>
          <a:lstStyle/>
          <a:p>
            <a:pPr algn="ctr"/>
            <a:r>
              <a:rPr lang="en-US" sz="8800" dirty="0">
                <a:ln w="190500">
                  <a:solidFill>
                    <a:schemeClr val="bg1"/>
                  </a:solidFill>
                </a:ln>
                <a:solidFill>
                  <a:schemeClr val="bg1">
                    <a:lumMod val="75000"/>
                  </a:schemeClr>
                </a:solidFill>
                <a:latin typeface="Hauser" panose="02000500000000000000" pitchFamily="2" charset="0"/>
              </a:rPr>
              <a:t>fire!</a:t>
            </a:r>
          </a:p>
        </p:txBody>
      </p:sp>
      <p:sp>
        <p:nvSpPr>
          <p:cNvPr id="71" name="TextBox"/>
          <p:cNvSpPr txBox="1"/>
          <p:nvPr/>
        </p:nvSpPr>
        <p:spPr>
          <a:xfrm>
            <a:off x="8626048" y="2667226"/>
            <a:ext cx="2553904" cy="1446550"/>
          </a:xfrm>
          <a:prstGeom prst="rect">
            <a:avLst/>
          </a:prstGeom>
          <a:noFill/>
        </p:spPr>
        <p:txBody>
          <a:bodyPr wrap="none" rtlCol="0">
            <a:spAutoFit/>
            <a:scene3d>
              <a:camera prst="orthographicFront"/>
              <a:lightRig rig="balanced" dir="t"/>
            </a:scene3d>
            <a:sp3d extrusionH="57150" contourW="12700" prstMaterial="softEdge">
              <a:bevelT w="101600" h="88900" prst="cross"/>
              <a:bevelB w="12700"/>
              <a:extrusionClr>
                <a:schemeClr val="bg1">
                  <a:lumMod val="50000"/>
                </a:schemeClr>
              </a:extrusionClr>
              <a:contourClr>
                <a:schemeClr val="bg1">
                  <a:lumMod val="50000"/>
                </a:schemeClr>
              </a:contourClr>
            </a:sp3d>
          </a:bodyPr>
          <a:lstStyle/>
          <a:p>
            <a:pPr algn="ctr"/>
            <a:r>
              <a:rPr lang="en-US" sz="8800" dirty="0">
                <a:ln w="3175">
                  <a:solidFill>
                    <a:schemeClr val="tx1"/>
                  </a:solidFill>
                </a:ln>
                <a:gradFill>
                  <a:gsLst>
                    <a:gs pos="1869">
                      <a:srgbClr val="6F85A0"/>
                    </a:gs>
                    <a:gs pos="43000">
                      <a:srgbClr val="E6EEED"/>
                    </a:gs>
                    <a:gs pos="68000">
                      <a:srgbClr val="768594"/>
                    </a:gs>
                    <a:gs pos="88000">
                      <a:srgbClr val="E6EEED"/>
                    </a:gs>
                  </a:gsLst>
                  <a:lin ang="5400000"/>
                </a:gradFill>
                <a:latin typeface="Hauser" panose="02000500000000000000" pitchFamily="2" charset="0"/>
              </a:rPr>
              <a:t>fire!</a:t>
            </a:r>
          </a:p>
        </p:txBody>
      </p:sp>
      <p:sp>
        <p:nvSpPr>
          <p:cNvPr id="69" name="Digital Text SFX"/>
          <p:cNvSpPr/>
          <p:nvPr/>
        </p:nvSpPr>
        <p:spPr>
          <a:xfrm>
            <a:off x="12000271" y="429151"/>
            <a:ext cx="191729" cy="191729"/>
          </a:xfrm>
          <a:prstGeom prst="rect">
            <a:avLst/>
          </a:prstGeom>
          <a:solidFill>
            <a:srgbClr val="00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aunch Button">
            <a:hlinkClick r:id="rId9" action="ppaction://hlinksldjump"/>
          </p:cNvPr>
          <p:cNvPicPr>
            <a:picLocks noChangeAspect="1"/>
          </p:cNvPicPr>
          <p:nvPr/>
        </p:nvPicPr>
        <p:blipFill>
          <a:blip r:embed="rId10"/>
          <a:stretch>
            <a:fillRect/>
          </a:stretch>
        </p:blipFill>
        <p:spPr>
          <a:xfrm>
            <a:off x="8839683" y="774133"/>
            <a:ext cx="2176461" cy="2182557"/>
          </a:xfrm>
          <a:prstGeom prst="rect">
            <a:avLst/>
          </a:prstGeom>
        </p:spPr>
      </p:pic>
    </p:spTree>
    <p:extLst>
      <p:ext uri="{BB962C8B-B14F-4D97-AF65-F5344CB8AC3E}">
        <p14:creationId xmlns:p14="http://schemas.microsoft.com/office/powerpoint/2010/main" val="127385768"/>
      </p:ext>
    </p:extLst>
  </p:cSld>
  <p:clrMapOvr>
    <a:masterClrMapping/>
  </p:clrMapOvr>
  <mc:AlternateContent xmlns:mc="http://schemas.openxmlformats.org/markup-compatibility/2006" xmlns:p14="http://schemas.microsoft.com/office/powerpoint/2010/main">
    <mc:Choice Requires="p14">
      <p:transition spd="slow" p14:dur="3000" advClick="0">
        <p14:flash/>
        <p:sndAc>
          <p:stSnd>
            <p:snd r:embed="rId3" name="Computer Startup - Missile Screen SFX.wav"/>
          </p:stSnd>
        </p:sndAc>
      </p:transition>
    </mc:Choice>
    <mc:Fallback xmlns="">
      <p:transition spd="slow" advClick="0">
        <p:fade/>
        <p:sndAc>
          <p:stSnd>
            <p:snd r:embed="rId12" name="Computer Startup - Missile Screen SFX.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Computer Beep - Missile Screen SFX.wav"/>
                                        </p:tgtEl>
                                      </p:cMediaNode>
                                    </p:audio>
                                  </p:subTnLst>
                                </p:cTn>
                              </p:par>
                              <p:par>
                                <p:cTn id="7" presetID="1" presetClass="entr" presetSubtype="0" fill="hold" nodeType="withEffect">
                                  <p:stCondLst>
                                    <p:cond delay="500"/>
                                  </p:stCondLst>
                                  <p:childTnLst>
                                    <p:set>
                                      <p:cBhvr>
                                        <p:cTn id="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4" name="Computer Beep - Missile Screen SFX.wav"/>
                                        </p:tgtEl>
                                      </p:cMediaNode>
                                    </p:audio>
                                  </p:subTnLst>
                                </p:cTn>
                              </p:par>
                              <p:par>
                                <p:cTn id="9" presetID="1" presetClass="entr" presetSubtype="0" fill="hold" grpId="0" nodeType="withEffect">
                                  <p:stCondLst>
                                    <p:cond delay="1000"/>
                                  </p:stCondLst>
                                  <p:iterate type="lt">
                                    <p:tmAbs val="70"/>
                                  </p:iterate>
                                  <p:childTnLst>
                                    <p:set>
                                      <p:cBhvr>
                                        <p:cTn id="10" dur="1" fill="hold">
                                          <p:stCondLst>
                                            <p:cond delay="0"/>
                                          </p:stCondLst>
                                        </p:cTn>
                                        <p:tgtEl>
                                          <p:spTgt spid="114"/>
                                        </p:tgtEl>
                                        <p:attrNameLst>
                                          <p:attrName>style.visibility</p:attrName>
                                        </p:attrNameLst>
                                      </p:cBhvr>
                                      <p:to>
                                        <p:strVal val="visible"/>
                                      </p:to>
                                    </p:set>
                                  </p:childTnLst>
                                </p:cTn>
                              </p:par>
                              <p:par>
                                <p:cTn id="11" presetID="10" presetClass="entr" presetSubtype="0" fill="hold" grpId="0" nodeType="withEffect">
                                  <p:stCondLst>
                                    <p:cond delay="100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subTnLst>
                                    <p:audio>
                                      <p:cMediaNode>
                                        <p:cTn display="0" masterRel="sameClick">
                                          <p:stCondLst>
                                            <p:cond evt="begin" delay="0">
                                              <p:tn val="11"/>
                                            </p:cond>
                                          </p:stCondLst>
                                          <p:endCondLst>
                                            <p:cond evt="onStopAudio" delay="0">
                                              <p:tgtEl>
                                                <p:sldTgt/>
                                              </p:tgtEl>
                                            </p:cond>
                                          </p:endCondLst>
                                        </p:cTn>
                                        <p:tgtEl>
                                          <p:sndTgt r:embed="rId5" name="Digital Text - Missile Screen SFX.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6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14" name="TextBox"/>
          <p:cNvSpPr txBox="1"/>
          <p:nvPr/>
        </p:nvSpPr>
        <p:spPr>
          <a:xfrm>
            <a:off x="1845717" y="5427335"/>
            <a:ext cx="4634603" cy="490904"/>
          </a:xfrm>
          <a:prstGeom prst="rect">
            <a:avLst/>
          </a:prstGeom>
          <a:noFill/>
        </p:spPr>
        <p:txBody>
          <a:bodyPr wrap="none" rtlCol="0" anchor="ctr">
            <a:spAutoFit/>
          </a:bodyPr>
          <a:lstStyle/>
          <a:p>
            <a:pPr algn="ctr">
              <a:lnSpc>
                <a:spcPct val="70000"/>
              </a:lnSpc>
            </a:pPr>
            <a:r>
              <a:rPr lang="en-US" sz="3700" dirty="0">
                <a:solidFill>
                  <a:schemeClr val="bg1"/>
                </a:solidFill>
                <a:latin typeface="Monkirta Pursuit NC" panose="02040503050101080101" pitchFamily="18" charset="0"/>
              </a:rPr>
              <a:t>READY FOR LAUNCH</a:t>
            </a:r>
          </a:p>
        </p:txBody>
      </p:sp>
      <p:pic>
        <p:nvPicPr>
          <p:cNvPr id="115" name="Missile Shadow 1"/>
          <p:cNvPicPr>
            <a:picLocks noChangeAspect="1"/>
          </p:cNvPicPr>
          <p:nvPr/>
        </p:nvPicPr>
        <p:blipFill>
          <a:blip r:embed="rId7">
            <a:extLst/>
          </a:blip>
          <a:stretch>
            <a:fillRect/>
          </a:stretch>
        </p:blipFill>
        <p:spPr>
          <a:xfrm rot="16200000">
            <a:off x="279504" y="2897736"/>
            <a:ext cx="3083655" cy="1143079"/>
          </a:xfrm>
          <a:prstGeom prst="rect">
            <a:avLst/>
          </a:prstGeom>
          <a:effectLst/>
        </p:spPr>
      </p:pic>
      <p:pic>
        <p:nvPicPr>
          <p:cNvPr id="122" name="Missile Shadow 2"/>
          <p:cNvPicPr>
            <a:picLocks noChangeAspect="1"/>
          </p:cNvPicPr>
          <p:nvPr/>
        </p:nvPicPr>
        <p:blipFill>
          <a:blip r:embed="rId7">
            <a:extLst/>
          </a:blip>
          <a:stretch>
            <a:fillRect/>
          </a:stretch>
        </p:blipFill>
        <p:spPr>
          <a:xfrm rot="16200000">
            <a:off x="1503053" y="1909313"/>
            <a:ext cx="3083655" cy="1143079"/>
          </a:xfrm>
          <a:prstGeom prst="rect">
            <a:avLst/>
          </a:prstGeom>
          <a:effectLst/>
        </p:spPr>
      </p:pic>
      <p:pic>
        <p:nvPicPr>
          <p:cNvPr id="123" name="Missile Shadow 3"/>
          <p:cNvPicPr>
            <a:picLocks noChangeAspect="1"/>
          </p:cNvPicPr>
          <p:nvPr/>
        </p:nvPicPr>
        <p:blipFill>
          <a:blip r:embed="rId7">
            <a:extLst/>
          </a:blip>
          <a:stretch>
            <a:fillRect/>
          </a:stretch>
        </p:blipFill>
        <p:spPr>
          <a:xfrm rot="16200000">
            <a:off x="2726603" y="2897736"/>
            <a:ext cx="3083655" cy="1143079"/>
          </a:xfrm>
          <a:prstGeom prst="rect">
            <a:avLst/>
          </a:prstGeom>
          <a:effectLst/>
        </p:spPr>
      </p:pic>
      <p:pic>
        <p:nvPicPr>
          <p:cNvPr id="124" name="Missile Shadow 4"/>
          <p:cNvPicPr>
            <a:picLocks noChangeAspect="1"/>
          </p:cNvPicPr>
          <p:nvPr/>
        </p:nvPicPr>
        <p:blipFill>
          <a:blip r:embed="rId7">
            <a:extLst/>
          </a:blip>
          <a:stretch>
            <a:fillRect/>
          </a:stretch>
        </p:blipFill>
        <p:spPr>
          <a:xfrm rot="16200000">
            <a:off x="3950153" y="1909313"/>
            <a:ext cx="3083655" cy="1143079"/>
          </a:xfrm>
          <a:prstGeom prst="rect">
            <a:avLst/>
          </a:prstGeom>
          <a:effectLst/>
        </p:spPr>
      </p:pic>
      <p:pic>
        <p:nvPicPr>
          <p:cNvPr id="125" name="Missile Shadow 5"/>
          <p:cNvPicPr>
            <a:picLocks noChangeAspect="1"/>
          </p:cNvPicPr>
          <p:nvPr/>
        </p:nvPicPr>
        <p:blipFill>
          <a:blip r:embed="rId7">
            <a:extLst/>
          </a:blip>
          <a:stretch>
            <a:fillRect/>
          </a:stretch>
        </p:blipFill>
        <p:spPr>
          <a:xfrm rot="16200000">
            <a:off x="5173702" y="2897736"/>
            <a:ext cx="3083655" cy="1143079"/>
          </a:xfrm>
          <a:prstGeom prst="rect">
            <a:avLst/>
          </a:prstGeom>
          <a:effectLst/>
        </p:spPr>
      </p:pic>
      <p:pic>
        <p:nvPicPr>
          <p:cNvPr id="126" name="Missile 1"/>
          <p:cNvPicPr>
            <a:picLocks noChangeAspect="1"/>
          </p:cNvPicPr>
          <p:nvPr/>
        </p:nvPicPr>
        <p:blipFill>
          <a:blip r:embed="rId8"/>
          <a:stretch>
            <a:fillRect/>
          </a:stretch>
        </p:blipFill>
        <p:spPr>
          <a:xfrm rot="16200000">
            <a:off x="280811" y="2897736"/>
            <a:ext cx="3083655" cy="1143079"/>
          </a:xfrm>
          <a:prstGeom prst="rect">
            <a:avLst/>
          </a:prstGeom>
          <a:effectLst>
            <a:glow rad="114300">
              <a:schemeClr val="bg1">
                <a:alpha val="8000"/>
              </a:schemeClr>
            </a:glow>
          </a:effectLst>
        </p:spPr>
      </p:pic>
      <p:pic>
        <p:nvPicPr>
          <p:cNvPr id="127" name="Missile 2"/>
          <p:cNvPicPr>
            <a:picLocks noChangeAspect="1"/>
          </p:cNvPicPr>
          <p:nvPr/>
        </p:nvPicPr>
        <p:blipFill>
          <a:blip r:embed="rId8"/>
          <a:stretch>
            <a:fillRect/>
          </a:stretch>
        </p:blipFill>
        <p:spPr>
          <a:xfrm rot="16200000">
            <a:off x="1504361" y="1909313"/>
            <a:ext cx="3083655" cy="1143079"/>
          </a:xfrm>
          <a:prstGeom prst="rect">
            <a:avLst/>
          </a:prstGeom>
          <a:effectLst>
            <a:glow rad="114300">
              <a:schemeClr val="bg1">
                <a:alpha val="8000"/>
              </a:schemeClr>
            </a:glow>
          </a:effectLst>
        </p:spPr>
      </p:pic>
      <p:pic>
        <p:nvPicPr>
          <p:cNvPr id="128" name="Missile 3"/>
          <p:cNvPicPr>
            <a:picLocks noChangeAspect="1"/>
          </p:cNvPicPr>
          <p:nvPr/>
        </p:nvPicPr>
        <p:blipFill>
          <a:blip r:embed="rId8"/>
          <a:stretch>
            <a:fillRect/>
          </a:stretch>
        </p:blipFill>
        <p:spPr>
          <a:xfrm rot="16200000">
            <a:off x="2727911" y="2897736"/>
            <a:ext cx="3083655" cy="1143079"/>
          </a:xfrm>
          <a:prstGeom prst="rect">
            <a:avLst/>
          </a:prstGeom>
          <a:effectLst>
            <a:glow rad="114300">
              <a:schemeClr val="bg1">
                <a:alpha val="8000"/>
              </a:schemeClr>
            </a:glow>
          </a:effectLst>
        </p:spPr>
      </p:pic>
      <p:sp>
        <p:nvSpPr>
          <p:cNvPr id="70" name="TextBox Outline"/>
          <p:cNvSpPr txBox="1"/>
          <p:nvPr/>
        </p:nvSpPr>
        <p:spPr>
          <a:xfrm>
            <a:off x="8626048" y="2674370"/>
            <a:ext cx="2553904" cy="1446550"/>
          </a:xfrm>
          <a:prstGeom prst="rect">
            <a:avLst/>
          </a:prstGeom>
          <a:noFill/>
        </p:spPr>
        <p:txBody>
          <a:bodyPr wrap="none" rtlCol="0">
            <a:spAutoFit/>
          </a:bodyPr>
          <a:lstStyle/>
          <a:p>
            <a:pPr algn="ctr"/>
            <a:r>
              <a:rPr lang="en-US" sz="8800" dirty="0">
                <a:ln w="190500">
                  <a:solidFill>
                    <a:schemeClr val="bg1"/>
                  </a:solidFill>
                </a:ln>
                <a:solidFill>
                  <a:schemeClr val="bg1">
                    <a:lumMod val="75000"/>
                  </a:schemeClr>
                </a:solidFill>
                <a:latin typeface="Hauser" panose="02000500000000000000" pitchFamily="2" charset="0"/>
              </a:rPr>
              <a:t>fire!</a:t>
            </a:r>
          </a:p>
        </p:txBody>
      </p:sp>
      <p:sp>
        <p:nvSpPr>
          <p:cNvPr id="71" name="TextBox"/>
          <p:cNvSpPr txBox="1"/>
          <p:nvPr/>
        </p:nvSpPr>
        <p:spPr>
          <a:xfrm>
            <a:off x="8626048" y="2667226"/>
            <a:ext cx="2553904" cy="1446550"/>
          </a:xfrm>
          <a:prstGeom prst="rect">
            <a:avLst/>
          </a:prstGeom>
          <a:noFill/>
        </p:spPr>
        <p:txBody>
          <a:bodyPr wrap="none" rtlCol="0">
            <a:spAutoFit/>
            <a:scene3d>
              <a:camera prst="orthographicFront"/>
              <a:lightRig rig="balanced" dir="t"/>
            </a:scene3d>
            <a:sp3d extrusionH="57150" contourW="12700" prstMaterial="softEdge">
              <a:bevelT w="101600" h="88900" prst="cross"/>
              <a:bevelB w="12700"/>
              <a:extrusionClr>
                <a:schemeClr val="bg1">
                  <a:lumMod val="50000"/>
                </a:schemeClr>
              </a:extrusionClr>
              <a:contourClr>
                <a:schemeClr val="bg1">
                  <a:lumMod val="50000"/>
                </a:schemeClr>
              </a:contourClr>
            </a:sp3d>
          </a:bodyPr>
          <a:lstStyle/>
          <a:p>
            <a:pPr algn="ctr"/>
            <a:r>
              <a:rPr lang="en-US" sz="8800" dirty="0">
                <a:ln w="3175">
                  <a:solidFill>
                    <a:schemeClr val="tx1"/>
                  </a:solidFill>
                </a:ln>
                <a:gradFill>
                  <a:gsLst>
                    <a:gs pos="1869">
                      <a:srgbClr val="6F85A0"/>
                    </a:gs>
                    <a:gs pos="43000">
                      <a:srgbClr val="E6EEED"/>
                    </a:gs>
                    <a:gs pos="68000">
                      <a:srgbClr val="768594"/>
                    </a:gs>
                    <a:gs pos="88000">
                      <a:srgbClr val="E6EEED"/>
                    </a:gs>
                  </a:gsLst>
                  <a:lin ang="5400000"/>
                </a:gradFill>
                <a:latin typeface="Hauser" panose="02000500000000000000" pitchFamily="2" charset="0"/>
              </a:rPr>
              <a:t>fire!</a:t>
            </a:r>
          </a:p>
        </p:txBody>
      </p:sp>
      <p:sp>
        <p:nvSpPr>
          <p:cNvPr id="69" name="Digital Text SFX"/>
          <p:cNvSpPr/>
          <p:nvPr/>
        </p:nvSpPr>
        <p:spPr>
          <a:xfrm>
            <a:off x="12000271" y="429151"/>
            <a:ext cx="191729" cy="191729"/>
          </a:xfrm>
          <a:prstGeom prst="rect">
            <a:avLst/>
          </a:prstGeom>
          <a:solidFill>
            <a:srgbClr val="00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aunch Button">
            <a:hlinkClick r:id="rId9" action="ppaction://hlinksldjump"/>
          </p:cNvPr>
          <p:cNvPicPr>
            <a:picLocks noChangeAspect="1"/>
          </p:cNvPicPr>
          <p:nvPr/>
        </p:nvPicPr>
        <p:blipFill>
          <a:blip r:embed="rId10"/>
          <a:stretch>
            <a:fillRect/>
          </a:stretch>
        </p:blipFill>
        <p:spPr>
          <a:xfrm>
            <a:off x="8839683" y="774133"/>
            <a:ext cx="2176461" cy="2182557"/>
          </a:xfrm>
          <a:prstGeom prst="rect">
            <a:avLst/>
          </a:prstGeom>
        </p:spPr>
      </p:pic>
    </p:spTree>
    <p:extLst>
      <p:ext uri="{BB962C8B-B14F-4D97-AF65-F5344CB8AC3E}">
        <p14:creationId xmlns:p14="http://schemas.microsoft.com/office/powerpoint/2010/main" val="3640686940"/>
      </p:ext>
    </p:extLst>
  </p:cSld>
  <p:clrMapOvr>
    <a:masterClrMapping/>
  </p:clrMapOvr>
  <mc:AlternateContent xmlns:mc="http://schemas.openxmlformats.org/markup-compatibility/2006" xmlns:p14="http://schemas.microsoft.com/office/powerpoint/2010/main">
    <mc:Choice Requires="p14">
      <p:transition spd="slow" p14:dur="3000" advClick="0">
        <p14:flash/>
        <p:sndAc>
          <p:stSnd>
            <p:snd r:embed="rId3" name="Computer Startup - Missile Screen SFX.wav"/>
          </p:stSnd>
        </p:sndAc>
      </p:transition>
    </mc:Choice>
    <mc:Fallback xmlns="">
      <p:transition spd="slow" advClick="0">
        <p:fade/>
        <p:sndAc>
          <p:stSnd>
            <p:snd r:embed="rId12" name="Computer Startup - Missile Screen SFX.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Computer Beep - Missile Screen SFX.wav"/>
                                        </p:tgtEl>
                                      </p:cMediaNode>
                                    </p:audio>
                                  </p:subTnLst>
                                </p:cTn>
                              </p:par>
                              <p:par>
                                <p:cTn id="7" presetID="1" presetClass="entr" presetSubtype="0" fill="hold" nodeType="withEffect">
                                  <p:stCondLst>
                                    <p:cond delay="500"/>
                                  </p:stCondLst>
                                  <p:childTnLst>
                                    <p:set>
                                      <p:cBhvr>
                                        <p:cTn id="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4" name="Computer Beep - Missile Screen SFX.wav"/>
                                        </p:tgtEl>
                                      </p:cMediaNode>
                                    </p:audio>
                                  </p:subTnLst>
                                </p:cTn>
                              </p:par>
                              <p:par>
                                <p:cTn id="9" presetID="1" presetClass="entr" presetSubtype="0" fill="hold" nodeType="withEffect">
                                  <p:stCondLst>
                                    <p:cond delay="1000"/>
                                  </p:stCondLst>
                                  <p:childTnLst>
                                    <p:set>
                                      <p:cBhvr>
                                        <p:cTn id="10" dur="1" fill="hold">
                                          <p:stCondLst>
                                            <p:cond delay="0"/>
                                          </p:stCondLst>
                                        </p:cTn>
                                        <p:tgtEl>
                                          <p:spTgt spid="128"/>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4" name="Computer Beep - Missile Screen SFX.wav"/>
                                        </p:tgtEl>
                                      </p:cMediaNode>
                                    </p:audio>
                                  </p:subTnLst>
                                </p:cTn>
                              </p:par>
                              <p:par>
                                <p:cTn id="11" presetID="1" presetClass="entr" presetSubtype="0" fill="hold" grpId="0" nodeType="withEffect">
                                  <p:stCondLst>
                                    <p:cond delay="1500"/>
                                  </p:stCondLst>
                                  <p:iterate type="lt">
                                    <p:tmAbs val="70"/>
                                  </p:iterate>
                                  <p:childTnLst>
                                    <p:set>
                                      <p:cBhvr>
                                        <p:cTn id="12" dur="1" fill="hold">
                                          <p:stCondLst>
                                            <p:cond delay="0"/>
                                          </p:stCondLst>
                                        </p:cTn>
                                        <p:tgtEl>
                                          <p:spTgt spid="114"/>
                                        </p:tgtEl>
                                        <p:attrNameLst>
                                          <p:attrName>style.visibility</p:attrName>
                                        </p:attrNameLst>
                                      </p:cBhvr>
                                      <p:to>
                                        <p:strVal val="visible"/>
                                      </p:to>
                                    </p:set>
                                  </p:childTnLst>
                                </p:cTn>
                              </p:par>
                              <p:par>
                                <p:cTn id="13" presetID="10" presetClass="entr" presetSubtype="0" fill="hold" grpId="0" nodeType="withEffect">
                                  <p:stCondLst>
                                    <p:cond delay="150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500"/>
                                        <p:tgtEl>
                                          <p:spTgt spid="69"/>
                                        </p:tgtEl>
                                      </p:cBhvr>
                                    </p:animEffect>
                                  </p:childTnLst>
                                  <p:subTnLst>
                                    <p:audio>
                                      <p:cMediaNode>
                                        <p:cTn display="0" masterRel="sameClick">
                                          <p:stCondLst>
                                            <p:cond evt="begin" delay="0">
                                              <p:tn val="13"/>
                                            </p:cond>
                                          </p:stCondLst>
                                          <p:endCondLst>
                                            <p:cond evt="onStopAudio" delay="0">
                                              <p:tgtEl>
                                                <p:sldTgt/>
                                              </p:tgtEl>
                                            </p:cond>
                                          </p:endCondLst>
                                        </p:cTn>
                                        <p:tgtEl>
                                          <p:sndTgt r:embed="rId5" name="Digital Text - Missile Screen SFX.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6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14" name="TextBox"/>
          <p:cNvSpPr txBox="1"/>
          <p:nvPr/>
        </p:nvSpPr>
        <p:spPr>
          <a:xfrm>
            <a:off x="1845717" y="5427335"/>
            <a:ext cx="4634603" cy="490904"/>
          </a:xfrm>
          <a:prstGeom prst="rect">
            <a:avLst/>
          </a:prstGeom>
          <a:noFill/>
        </p:spPr>
        <p:txBody>
          <a:bodyPr wrap="none" rtlCol="0" anchor="ctr">
            <a:spAutoFit/>
          </a:bodyPr>
          <a:lstStyle/>
          <a:p>
            <a:pPr algn="ctr">
              <a:lnSpc>
                <a:spcPct val="70000"/>
              </a:lnSpc>
            </a:pPr>
            <a:r>
              <a:rPr lang="en-US" sz="3700" dirty="0">
                <a:solidFill>
                  <a:schemeClr val="bg1"/>
                </a:solidFill>
                <a:latin typeface="Monkirta Pursuit NC" panose="02040503050101080101" pitchFamily="18" charset="0"/>
              </a:rPr>
              <a:t>READY FOR LAUNCH</a:t>
            </a:r>
          </a:p>
        </p:txBody>
      </p:sp>
      <p:pic>
        <p:nvPicPr>
          <p:cNvPr id="115" name="Missile Shadow 1"/>
          <p:cNvPicPr>
            <a:picLocks noChangeAspect="1"/>
          </p:cNvPicPr>
          <p:nvPr/>
        </p:nvPicPr>
        <p:blipFill>
          <a:blip r:embed="rId7">
            <a:extLst/>
          </a:blip>
          <a:stretch>
            <a:fillRect/>
          </a:stretch>
        </p:blipFill>
        <p:spPr>
          <a:xfrm rot="16200000">
            <a:off x="279504" y="2897736"/>
            <a:ext cx="3083655" cy="1143079"/>
          </a:xfrm>
          <a:prstGeom prst="rect">
            <a:avLst/>
          </a:prstGeom>
          <a:effectLst/>
        </p:spPr>
      </p:pic>
      <p:pic>
        <p:nvPicPr>
          <p:cNvPr id="122" name="Missile Shadow 2"/>
          <p:cNvPicPr>
            <a:picLocks noChangeAspect="1"/>
          </p:cNvPicPr>
          <p:nvPr/>
        </p:nvPicPr>
        <p:blipFill>
          <a:blip r:embed="rId7">
            <a:extLst/>
          </a:blip>
          <a:stretch>
            <a:fillRect/>
          </a:stretch>
        </p:blipFill>
        <p:spPr>
          <a:xfrm rot="16200000">
            <a:off x="1503053" y="1909313"/>
            <a:ext cx="3083655" cy="1143079"/>
          </a:xfrm>
          <a:prstGeom prst="rect">
            <a:avLst/>
          </a:prstGeom>
          <a:effectLst/>
        </p:spPr>
      </p:pic>
      <p:pic>
        <p:nvPicPr>
          <p:cNvPr id="123" name="Missile Shadow 3"/>
          <p:cNvPicPr>
            <a:picLocks noChangeAspect="1"/>
          </p:cNvPicPr>
          <p:nvPr/>
        </p:nvPicPr>
        <p:blipFill>
          <a:blip r:embed="rId7">
            <a:extLst/>
          </a:blip>
          <a:stretch>
            <a:fillRect/>
          </a:stretch>
        </p:blipFill>
        <p:spPr>
          <a:xfrm rot="16200000">
            <a:off x="2726603" y="2897736"/>
            <a:ext cx="3083655" cy="1143079"/>
          </a:xfrm>
          <a:prstGeom prst="rect">
            <a:avLst/>
          </a:prstGeom>
          <a:effectLst/>
        </p:spPr>
      </p:pic>
      <p:pic>
        <p:nvPicPr>
          <p:cNvPr id="124" name="Missile Shadow 4"/>
          <p:cNvPicPr>
            <a:picLocks noChangeAspect="1"/>
          </p:cNvPicPr>
          <p:nvPr/>
        </p:nvPicPr>
        <p:blipFill>
          <a:blip r:embed="rId7">
            <a:extLst/>
          </a:blip>
          <a:stretch>
            <a:fillRect/>
          </a:stretch>
        </p:blipFill>
        <p:spPr>
          <a:xfrm rot="16200000">
            <a:off x="3950153" y="1909313"/>
            <a:ext cx="3083655" cy="1143079"/>
          </a:xfrm>
          <a:prstGeom prst="rect">
            <a:avLst/>
          </a:prstGeom>
          <a:effectLst/>
        </p:spPr>
      </p:pic>
      <p:pic>
        <p:nvPicPr>
          <p:cNvPr id="125" name="Missile Shadow 5"/>
          <p:cNvPicPr>
            <a:picLocks noChangeAspect="1"/>
          </p:cNvPicPr>
          <p:nvPr/>
        </p:nvPicPr>
        <p:blipFill>
          <a:blip r:embed="rId7">
            <a:extLst/>
          </a:blip>
          <a:stretch>
            <a:fillRect/>
          </a:stretch>
        </p:blipFill>
        <p:spPr>
          <a:xfrm rot="16200000">
            <a:off x="5173702" y="2897736"/>
            <a:ext cx="3083655" cy="1143079"/>
          </a:xfrm>
          <a:prstGeom prst="rect">
            <a:avLst/>
          </a:prstGeom>
          <a:effectLst/>
        </p:spPr>
      </p:pic>
      <p:pic>
        <p:nvPicPr>
          <p:cNvPr id="126" name="Missile 1"/>
          <p:cNvPicPr>
            <a:picLocks noChangeAspect="1"/>
          </p:cNvPicPr>
          <p:nvPr/>
        </p:nvPicPr>
        <p:blipFill>
          <a:blip r:embed="rId8"/>
          <a:stretch>
            <a:fillRect/>
          </a:stretch>
        </p:blipFill>
        <p:spPr>
          <a:xfrm rot="16200000">
            <a:off x="280811" y="2897736"/>
            <a:ext cx="3083655" cy="1143079"/>
          </a:xfrm>
          <a:prstGeom prst="rect">
            <a:avLst/>
          </a:prstGeom>
          <a:effectLst>
            <a:glow rad="114300">
              <a:schemeClr val="bg1">
                <a:alpha val="8000"/>
              </a:schemeClr>
            </a:glow>
          </a:effectLst>
        </p:spPr>
      </p:pic>
      <p:pic>
        <p:nvPicPr>
          <p:cNvPr id="127" name="Missile 2"/>
          <p:cNvPicPr>
            <a:picLocks noChangeAspect="1"/>
          </p:cNvPicPr>
          <p:nvPr/>
        </p:nvPicPr>
        <p:blipFill>
          <a:blip r:embed="rId8"/>
          <a:stretch>
            <a:fillRect/>
          </a:stretch>
        </p:blipFill>
        <p:spPr>
          <a:xfrm rot="16200000">
            <a:off x="1504361" y="1909313"/>
            <a:ext cx="3083655" cy="1143079"/>
          </a:xfrm>
          <a:prstGeom prst="rect">
            <a:avLst/>
          </a:prstGeom>
          <a:effectLst>
            <a:glow rad="114300">
              <a:schemeClr val="bg1">
                <a:alpha val="8000"/>
              </a:schemeClr>
            </a:glow>
          </a:effectLst>
        </p:spPr>
      </p:pic>
      <p:pic>
        <p:nvPicPr>
          <p:cNvPr id="128" name="Missile 3"/>
          <p:cNvPicPr>
            <a:picLocks noChangeAspect="1"/>
          </p:cNvPicPr>
          <p:nvPr/>
        </p:nvPicPr>
        <p:blipFill>
          <a:blip r:embed="rId8"/>
          <a:stretch>
            <a:fillRect/>
          </a:stretch>
        </p:blipFill>
        <p:spPr>
          <a:xfrm rot="16200000">
            <a:off x="2727911" y="2897736"/>
            <a:ext cx="3083655" cy="1143079"/>
          </a:xfrm>
          <a:prstGeom prst="rect">
            <a:avLst/>
          </a:prstGeom>
          <a:effectLst>
            <a:glow rad="114300">
              <a:schemeClr val="bg1">
                <a:alpha val="8000"/>
              </a:schemeClr>
            </a:glow>
          </a:effectLst>
        </p:spPr>
      </p:pic>
      <p:pic>
        <p:nvPicPr>
          <p:cNvPr id="129" name="Missile 4"/>
          <p:cNvPicPr>
            <a:picLocks noChangeAspect="1"/>
          </p:cNvPicPr>
          <p:nvPr/>
        </p:nvPicPr>
        <p:blipFill>
          <a:blip r:embed="rId8"/>
          <a:stretch>
            <a:fillRect/>
          </a:stretch>
        </p:blipFill>
        <p:spPr>
          <a:xfrm rot="16200000">
            <a:off x="3951461" y="1909313"/>
            <a:ext cx="3083655" cy="1143079"/>
          </a:xfrm>
          <a:prstGeom prst="rect">
            <a:avLst/>
          </a:prstGeom>
          <a:effectLst>
            <a:glow rad="114300">
              <a:schemeClr val="bg1">
                <a:alpha val="8000"/>
              </a:schemeClr>
            </a:glow>
          </a:effectLst>
        </p:spPr>
      </p:pic>
      <p:pic>
        <p:nvPicPr>
          <p:cNvPr id="130" name="Missile 5"/>
          <p:cNvPicPr>
            <a:picLocks noChangeAspect="1"/>
          </p:cNvPicPr>
          <p:nvPr/>
        </p:nvPicPr>
        <p:blipFill>
          <a:blip r:embed="rId8"/>
          <a:stretch>
            <a:fillRect/>
          </a:stretch>
        </p:blipFill>
        <p:spPr>
          <a:xfrm rot="16200000">
            <a:off x="5175010" y="2897736"/>
            <a:ext cx="3083655" cy="1143079"/>
          </a:xfrm>
          <a:prstGeom prst="rect">
            <a:avLst/>
          </a:prstGeom>
          <a:effectLst>
            <a:glow rad="114300">
              <a:schemeClr val="bg1">
                <a:alpha val="8000"/>
              </a:schemeClr>
            </a:glow>
          </a:effectLst>
        </p:spPr>
      </p:pic>
      <p:sp>
        <p:nvSpPr>
          <p:cNvPr id="70" name="TextBox Outline"/>
          <p:cNvSpPr txBox="1"/>
          <p:nvPr/>
        </p:nvSpPr>
        <p:spPr>
          <a:xfrm>
            <a:off x="8626048" y="2674370"/>
            <a:ext cx="2553904" cy="1446550"/>
          </a:xfrm>
          <a:prstGeom prst="rect">
            <a:avLst/>
          </a:prstGeom>
          <a:noFill/>
        </p:spPr>
        <p:txBody>
          <a:bodyPr wrap="none" rtlCol="0">
            <a:spAutoFit/>
          </a:bodyPr>
          <a:lstStyle/>
          <a:p>
            <a:pPr algn="ctr"/>
            <a:r>
              <a:rPr lang="en-US" sz="8800" dirty="0">
                <a:ln w="190500">
                  <a:solidFill>
                    <a:schemeClr val="bg1"/>
                  </a:solidFill>
                </a:ln>
                <a:solidFill>
                  <a:schemeClr val="bg1">
                    <a:lumMod val="75000"/>
                  </a:schemeClr>
                </a:solidFill>
                <a:latin typeface="Hauser" panose="02000500000000000000" pitchFamily="2" charset="0"/>
              </a:rPr>
              <a:t>fire!</a:t>
            </a:r>
          </a:p>
        </p:txBody>
      </p:sp>
      <p:sp>
        <p:nvSpPr>
          <p:cNvPr id="71" name="TextBox"/>
          <p:cNvSpPr txBox="1"/>
          <p:nvPr/>
        </p:nvSpPr>
        <p:spPr>
          <a:xfrm>
            <a:off x="8626048" y="2667226"/>
            <a:ext cx="2553904" cy="1446550"/>
          </a:xfrm>
          <a:prstGeom prst="rect">
            <a:avLst/>
          </a:prstGeom>
          <a:noFill/>
        </p:spPr>
        <p:txBody>
          <a:bodyPr wrap="none" rtlCol="0">
            <a:spAutoFit/>
            <a:scene3d>
              <a:camera prst="orthographicFront"/>
              <a:lightRig rig="balanced" dir="t"/>
            </a:scene3d>
            <a:sp3d extrusionH="57150" contourW="12700" prstMaterial="softEdge">
              <a:bevelT w="101600" h="88900" prst="cross"/>
              <a:bevelB w="12700"/>
              <a:extrusionClr>
                <a:schemeClr val="bg1">
                  <a:lumMod val="50000"/>
                </a:schemeClr>
              </a:extrusionClr>
              <a:contourClr>
                <a:schemeClr val="bg1">
                  <a:lumMod val="50000"/>
                </a:schemeClr>
              </a:contourClr>
            </a:sp3d>
          </a:bodyPr>
          <a:lstStyle/>
          <a:p>
            <a:pPr algn="ctr"/>
            <a:r>
              <a:rPr lang="en-US" sz="8800" dirty="0">
                <a:ln w="3175">
                  <a:solidFill>
                    <a:schemeClr val="tx1"/>
                  </a:solidFill>
                </a:ln>
                <a:gradFill>
                  <a:gsLst>
                    <a:gs pos="1869">
                      <a:srgbClr val="6F85A0"/>
                    </a:gs>
                    <a:gs pos="43000">
                      <a:srgbClr val="E6EEED"/>
                    </a:gs>
                    <a:gs pos="68000">
                      <a:srgbClr val="768594"/>
                    </a:gs>
                    <a:gs pos="88000">
                      <a:srgbClr val="E6EEED"/>
                    </a:gs>
                  </a:gsLst>
                  <a:lin ang="5400000"/>
                </a:gradFill>
                <a:latin typeface="Hauser" panose="02000500000000000000" pitchFamily="2" charset="0"/>
              </a:rPr>
              <a:t>fire!</a:t>
            </a:r>
          </a:p>
        </p:txBody>
      </p:sp>
      <p:sp>
        <p:nvSpPr>
          <p:cNvPr id="69" name="Digital Text SFX"/>
          <p:cNvSpPr/>
          <p:nvPr/>
        </p:nvSpPr>
        <p:spPr>
          <a:xfrm>
            <a:off x="12000271" y="429151"/>
            <a:ext cx="191729" cy="191729"/>
          </a:xfrm>
          <a:prstGeom prst="rect">
            <a:avLst/>
          </a:prstGeom>
          <a:solidFill>
            <a:srgbClr val="00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aunch Button">
            <a:hlinkClick r:id="rId9" action="ppaction://hlinksldjump"/>
          </p:cNvPr>
          <p:cNvPicPr>
            <a:picLocks noChangeAspect="1"/>
          </p:cNvPicPr>
          <p:nvPr/>
        </p:nvPicPr>
        <p:blipFill>
          <a:blip r:embed="rId10"/>
          <a:stretch>
            <a:fillRect/>
          </a:stretch>
        </p:blipFill>
        <p:spPr>
          <a:xfrm>
            <a:off x="8839683" y="774133"/>
            <a:ext cx="2176461" cy="2182557"/>
          </a:xfrm>
          <a:prstGeom prst="rect">
            <a:avLst/>
          </a:prstGeom>
        </p:spPr>
      </p:pic>
    </p:spTree>
    <p:extLst>
      <p:ext uri="{BB962C8B-B14F-4D97-AF65-F5344CB8AC3E}">
        <p14:creationId xmlns:p14="http://schemas.microsoft.com/office/powerpoint/2010/main" val="531897573"/>
      </p:ext>
    </p:extLst>
  </p:cSld>
  <p:clrMapOvr>
    <a:masterClrMapping/>
  </p:clrMapOvr>
  <mc:AlternateContent xmlns:mc="http://schemas.openxmlformats.org/markup-compatibility/2006" xmlns:p14="http://schemas.microsoft.com/office/powerpoint/2010/main">
    <mc:Choice Requires="p14">
      <p:transition spd="slow" p14:dur="3000" advClick="0">
        <p14:flash/>
        <p:sndAc>
          <p:stSnd>
            <p:snd r:embed="rId3" name="Computer Startup - Missile Screen SFX.wav"/>
          </p:stSnd>
        </p:sndAc>
      </p:transition>
    </mc:Choice>
    <mc:Fallback xmlns="">
      <p:transition spd="slow" advClick="0">
        <p:fade/>
        <p:sndAc>
          <p:stSnd>
            <p:snd r:embed="rId12" name="Computer Startup - Missile Screen SFX.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Computer Beep - Missile Screen SFX.wav"/>
                                        </p:tgtEl>
                                      </p:cMediaNode>
                                    </p:audio>
                                  </p:subTnLst>
                                </p:cTn>
                              </p:par>
                              <p:par>
                                <p:cTn id="7" presetID="1" presetClass="entr" presetSubtype="0" fill="hold" nodeType="withEffect">
                                  <p:stCondLst>
                                    <p:cond delay="500"/>
                                  </p:stCondLst>
                                  <p:childTnLst>
                                    <p:set>
                                      <p:cBhvr>
                                        <p:cTn id="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4" name="Computer Beep - Missile Screen SFX.wav"/>
                                        </p:tgtEl>
                                      </p:cMediaNode>
                                    </p:audio>
                                  </p:subTnLst>
                                </p:cTn>
                              </p:par>
                              <p:par>
                                <p:cTn id="9" presetID="1" presetClass="entr" presetSubtype="0" fill="hold" nodeType="withEffect">
                                  <p:stCondLst>
                                    <p:cond delay="1000"/>
                                  </p:stCondLst>
                                  <p:childTnLst>
                                    <p:set>
                                      <p:cBhvr>
                                        <p:cTn id="10" dur="1" fill="hold">
                                          <p:stCondLst>
                                            <p:cond delay="0"/>
                                          </p:stCondLst>
                                        </p:cTn>
                                        <p:tgtEl>
                                          <p:spTgt spid="128"/>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4" name="Computer Beep - Missile Screen SFX.wav"/>
                                        </p:tgtEl>
                                      </p:cMediaNode>
                                    </p:audio>
                                  </p:subTnLst>
                                </p:cTn>
                              </p:par>
                              <p:par>
                                <p:cTn id="11" presetID="1" presetClass="entr" presetSubtype="0" fill="hold" nodeType="withEffect">
                                  <p:stCondLst>
                                    <p:cond delay="1500"/>
                                  </p:stCondLst>
                                  <p:childTnLst>
                                    <p:set>
                                      <p:cBhvr>
                                        <p:cTn id="12" dur="1" fill="hold">
                                          <p:stCondLst>
                                            <p:cond delay="0"/>
                                          </p:stCondLst>
                                        </p:cTn>
                                        <p:tgtEl>
                                          <p:spTgt spid="129"/>
                                        </p:tgtEl>
                                        <p:attrNameLst>
                                          <p:attrName>style.visibility</p:attrName>
                                        </p:attrNameLst>
                                      </p:cBhvr>
                                      <p:to>
                                        <p:strVal val="visible"/>
                                      </p:to>
                                    </p:set>
                                  </p:childTnLst>
                                  <p:subTnLst>
                                    <p:audio>
                                      <p:cMediaNode>
                                        <p:cTn display="0" masterRel="sameClick">
                                          <p:stCondLst>
                                            <p:cond evt="begin" delay="0">
                                              <p:tn val="11"/>
                                            </p:cond>
                                          </p:stCondLst>
                                          <p:endCondLst>
                                            <p:cond evt="onStopAudio" delay="0">
                                              <p:tgtEl>
                                                <p:sldTgt/>
                                              </p:tgtEl>
                                            </p:cond>
                                          </p:endCondLst>
                                        </p:cTn>
                                        <p:tgtEl>
                                          <p:sndTgt r:embed="rId4" name="Computer Beep - Missile Screen SFX.wav"/>
                                        </p:tgtEl>
                                      </p:cMediaNode>
                                    </p:audio>
                                  </p:subTnLst>
                                </p:cTn>
                              </p:par>
                              <p:par>
                                <p:cTn id="13" presetID="1" presetClass="entr" presetSubtype="0" fill="hold" nodeType="withEffect">
                                  <p:stCondLst>
                                    <p:cond delay="2000"/>
                                  </p:stCondLst>
                                  <p:childTnLst>
                                    <p:set>
                                      <p:cBhvr>
                                        <p:cTn id="14" dur="1" fill="hold">
                                          <p:stCondLst>
                                            <p:cond delay="0"/>
                                          </p:stCondLst>
                                        </p:cTn>
                                        <p:tgtEl>
                                          <p:spTgt spid="130"/>
                                        </p:tgtEl>
                                        <p:attrNameLst>
                                          <p:attrName>style.visibility</p:attrName>
                                        </p:attrNameLst>
                                      </p:cBhvr>
                                      <p:to>
                                        <p:strVal val="visible"/>
                                      </p:to>
                                    </p:set>
                                  </p:childTnLst>
                                  <p:subTnLst>
                                    <p:audio>
                                      <p:cMediaNode>
                                        <p:cTn display="0" masterRel="sameClick">
                                          <p:stCondLst>
                                            <p:cond evt="begin" delay="0">
                                              <p:tn val="13"/>
                                            </p:cond>
                                          </p:stCondLst>
                                          <p:endCondLst>
                                            <p:cond evt="onStopAudio" delay="0">
                                              <p:tgtEl>
                                                <p:sldTgt/>
                                              </p:tgtEl>
                                            </p:cond>
                                          </p:endCondLst>
                                        </p:cTn>
                                        <p:tgtEl>
                                          <p:sndTgt r:embed="rId4" name="Computer Beep - Missile Screen SFX.wav"/>
                                        </p:tgtEl>
                                      </p:cMediaNode>
                                    </p:audio>
                                  </p:subTnLst>
                                </p:cTn>
                              </p:par>
                              <p:par>
                                <p:cTn id="15" presetID="1" presetClass="entr" presetSubtype="0" fill="hold" grpId="0" nodeType="withEffect">
                                  <p:stCondLst>
                                    <p:cond delay="2500"/>
                                  </p:stCondLst>
                                  <p:iterate type="lt">
                                    <p:tmAbs val="70"/>
                                  </p:iterate>
                                  <p:childTnLst>
                                    <p:set>
                                      <p:cBhvr>
                                        <p:cTn id="16" dur="1" fill="hold">
                                          <p:stCondLst>
                                            <p:cond delay="0"/>
                                          </p:stCondLst>
                                        </p:cTn>
                                        <p:tgtEl>
                                          <p:spTgt spid="114"/>
                                        </p:tgtEl>
                                        <p:attrNameLst>
                                          <p:attrName>style.visibility</p:attrName>
                                        </p:attrNameLst>
                                      </p:cBhvr>
                                      <p:to>
                                        <p:strVal val="visible"/>
                                      </p:to>
                                    </p:set>
                                  </p:childTnLst>
                                </p:cTn>
                              </p:par>
                              <p:par>
                                <p:cTn id="17" presetID="10" presetClass="entr" presetSubtype="0" fill="hold" grpId="0" nodeType="withEffect">
                                  <p:stCondLst>
                                    <p:cond delay="250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500"/>
                                        <p:tgtEl>
                                          <p:spTgt spid="69"/>
                                        </p:tgtEl>
                                      </p:cBhvr>
                                    </p:animEffect>
                                  </p:childTnLst>
                                  <p:subTnLst>
                                    <p:audio>
                                      <p:cMediaNode>
                                        <p:cTn display="0" masterRel="sameClick">
                                          <p:stCondLst>
                                            <p:cond evt="begin" delay="0">
                                              <p:tn val="17"/>
                                            </p:cond>
                                          </p:stCondLst>
                                          <p:endCondLst>
                                            <p:cond evt="onStopAudio" delay="0">
                                              <p:tgtEl>
                                                <p:sldTgt/>
                                              </p:tgtEl>
                                            </p:cond>
                                          </p:endCondLst>
                                        </p:cTn>
                                        <p:tgtEl>
                                          <p:sndTgt r:embed="rId5" name="Digital Text - Missile Screen SFX.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6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14" name="TextBox"/>
          <p:cNvSpPr txBox="1"/>
          <p:nvPr/>
        </p:nvSpPr>
        <p:spPr>
          <a:xfrm>
            <a:off x="1845717" y="5427335"/>
            <a:ext cx="4634603" cy="490904"/>
          </a:xfrm>
          <a:prstGeom prst="rect">
            <a:avLst/>
          </a:prstGeom>
          <a:noFill/>
        </p:spPr>
        <p:txBody>
          <a:bodyPr wrap="none" rtlCol="0" anchor="ctr">
            <a:spAutoFit/>
          </a:bodyPr>
          <a:lstStyle/>
          <a:p>
            <a:pPr algn="ctr">
              <a:lnSpc>
                <a:spcPct val="70000"/>
              </a:lnSpc>
            </a:pPr>
            <a:r>
              <a:rPr lang="en-US" sz="3700" dirty="0">
                <a:solidFill>
                  <a:schemeClr val="bg1"/>
                </a:solidFill>
                <a:latin typeface="Monkirta Pursuit NC" panose="02040503050101080101" pitchFamily="18" charset="0"/>
              </a:rPr>
              <a:t>READY FOR LAUNCH</a:t>
            </a:r>
          </a:p>
        </p:txBody>
      </p:sp>
      <p:pic>
        <p:nvPicPr>
          <p:cNvPr id="115" name="Missile Shadow 1"/>
          <p:cNvPicPr>
            <a:picLocks noChangeAspect="1"/>
          </p:cNvPicPr>
          <p:nvPr/>
        </p:nvPicPr>
        <p:blipFill>
          <a:blip r:embed="rId7">
            <a:extLst/>
          </a:blip>
          <a:stretch>
            <a:fillRect/>
          </a:stretch>
        </p:blipFill>
        <p:spPr>
          <a:xfrm rot="16200000">
            <a:off x="279504" y="2897736"/>
            <a:ext cx="3083655" cy="1143079"/>
          </a:xfrm>
          <a:prstGeom prst="rect">
            <a:avLst/>
          </a:prstGeom>
          <a:effectLst/>
        </p:spPr>
      </p:pic>
      <p:pic>
        <p:nvPicPr>
          <p:cNvPr id="122" name="Missile Shadow 2"/>
          <p:cNvPicPr>
            <a:picLocks noChangeAspect="1"/>
          </p:cNvPicPr>
          <p:nvPr/>
        </p:nvPicPr>
        <p:blipFill>
          <a:blip r:embed="rId7">
            <a:extLst/>
          </a:blip>
          <a:stretch>
            <a:fillRect/>
          </a:stretch>
        </p:blipFill>
        <p:spPr>
          <a:xfrm rot="16200000">
            <a:off x="1503053" y="1909313"/>
            <a:ext cx="3083655" cy="1143079"/>
          </a:xfrm>
          <a:prstGeom prst="rect">
            <a:avLst/>
          </a:prstGeom>
          <a:effectLst/>
        </p:spPr>
      </p:pic>
      <p:pic>
        <p:nvPicPr>
          <p:cNvPr id="123" name="Missile Shadow 3"/>
          <p:cNvPicPr>
            <a:picLocks noChangeAspect="1"/>
          </p:cNvPicPr>
          <p:nvPr/>
        </p:nvPicPr>
        <p:blipFill>
          <a:blip r:embed="rId7">
            <a:extLst/>
          </a:blip>
          <a:stretch>
            <a:fillRect/>
          </a:stretch>
        </p:blipFill>
        <p:spPr>
          <a:xfrm rot="16200000">
            <a:off x="2726603" y="2897736"/>
            <a:ext cx="3083655" cy="1143079"/>
          </a:xfrm>
          <a:prstGeom prst="rect">
            <a:avLst/>
          </a:prstGeom>
          <a:effectLst/>
        </p:spPr>
      </p:pic>
      <p:pic>
        <p:nvPicPr>
          <p:cNvPr id="124" name="Missile Shadow 4"/>
          <p:cNvPicPr>
            <a:picLocks noChangeAspect="1"/>
          </p:cNvPicPr>
          <p:nvPr/>
        </p:nvPicPr>
        <p:blipFill>
          <a:blip r:embed="rId7">
            <a:extLst/>
          </a:blip>
          <a:stretch>
            <a:fillRect/>
          </a:stretch>
        </p:blipFill>
        <p:spPr>
          <a:xfrm rot="16200000">
            <a:off x="3950153" y="1909313"/>
            <a:ext cx="3083655" cy="1143079"/>
          </a:xfrm>
          <a:prstGeom prst="rect">
            <a:avLst/>
          </a:prstGeom>
          <a:effectLst/>
        </p:spPr>
      </p:pic>
      <p:pic>
        <p:nvPicPr>
          <p:cNvPr id="125" name="Missile Shadow 5"/>
          <p:cNvPicPr>
            <a:picLocks noChangeAspect="1"/>
          </p:cNvPicPr>
          <p:nvPr/>
        </p:nvPicPr>
        <p:blipFill>
          <a:blip r:embed="rId7">
            <a:extLst/>
          </a:blip>
          <a:stretch>
            <a:fillRect/>
          </a:stretch>
        </p:blipFill>
        <p:spPr>
          <a:xfrm rot="16200000">
            <a:off x="5173702" y="2897736"/>
            <a:ext cx="3083655" cy="1143079"/>
          </a:xfrm>
          <a:prstGeom prst="rect">
            <a:avLst/>
          </a:prstGeom>
          <a:effectLst/>
        </p:spPr>
      </p:pic>
      <p:pic>
        <p:nvPicPr>
          <p:cNvPr id="126" name="Missile 1"/>
          <p:cNvPicPr>
            <a:picLocks noChangeAspect="1"/>
          </p:cNvPicPr>
          <p:nvPr/>
        </p:nvPicPr>
        <p:blipFill>
          <a:blip r:embed="rId8"/>
          <a:stretch>
            <a:fillRect/>
          </a:stretch>
        </p:blipFill>
        <p:spPr>
          <a:xfrm rot="16200000">
            <a:off x="280811" y="2897736"/>
            <a:ext cx="3083655" cy="1143079"/>
          </a:xfrm>
          <a:prstGeom prst="rect">
            <a:avLst/>
          </a:prstGeom>
          <a:effectLst>
            <a:glow rad="114300">
              <a:schemeClr val="bg1">
                <a:alpha val="8000"/>
              </a:schemeClr>
            </a:glow>
          </a:effectLst>
        </p:spPr>
      </p:pic>
      <p:pic>
        <p:nvPicPr>
          <p:cNvPr id="127" name="Missile 2"/>
          <p:cNvPicPr>
            <a:picLocks noChangeAspect="1"/>
          </p:cNvPicPr>
          <p:nvPr/>
        </p:nvPicPr>
        <p:blipFill>
          <a:blip r:embed="rId8"/>
          <a:stretch>
            <a:fillRect/>
          </a:stretch>
        </p:blipFill>
        <p:spPr>
          <a:xfrm rot="16200000">
            <a:off x="1504361" y="1909313"/>
            <a:ext cx="3083655" cy="1143079"/>
          </a:xfrm>
          <a:prstGeom prst="rect">
            <a:avLst/>
          </a:prstGeom>
          <a:effectLst>
            <a:glow rad="114300">
              <a:schemeClr val="bg1">
                <a:alpha val="8000"/>
              </a:schemeClr>
            </a:glow>
          </a:effectLst>
        </p:spPr>
      </p:pic>
      <p:pic>
        <p:nvPicPr>
          <p:cNvPr id="128" name="Missile 3"/>
          <p:cNvPicPr>
            <a:picLocks noChangeAspect="1"/>
          </p:cNvPicPr>
          <p:nvPr/>
        </p:nvPicPr>
        <p:blipFill>
          <a:blip r:embed="rId8"/>
          <a:stretch>
            <a:fillRect/>
          </a:stretch>
        </p:blipFill>
        <p:spPr>
          <a:xfrm rot="16200000">
            <a:off x="2727911" y="2897736"/>
            <a:ext cx="3083655" cy="1143079"/>
          </a:xfrm>
          <a:prstGeom prst="rect">
            <a:avLst/>
          </a:prstGeom>
          <a:effectLst>
            <a:glow rad="114300">
              <a:schemeClr val="bg1">
                <a:alpha val="8000"/>
              </a:schemeClr>
            </a:glow>
          </a:effectLst>
        </p:spPr>
      </p:pic>
      <p:pic>
        <p:nvPicPr>
          <p:cNvPr id="129" name="Missile 4"/>
          <p:cNvPicPr>
            <a:picLocks noChangeAspect="1"/>
          </p:cNvPicPr>
          <p:nvPr/>
        </p:nvPicPr>
        <p:blipFill>
          <a:blip r:embed="rId8"/>
          <a:stretch>
            <a:fillRect/>
          </a:stretch>
        </p:blipFill>
        <p:spPr>
          <a:xfrm rot="16200000">
            <a:off x="3951461" y="1909313"/>
            <a:ext cx="3083655" cy="1143079"/>
          </a:xfrm>
          <a:prstGeom prst="rect">
            <a:avLst/>
          </a:prstGeom>
          <a:effectLst>
            <a:glow rad="114300">
              <a:schemeClr val="bg1">
                <a:alpha val="8000"/>
              </a:schemeClr>
            </a:glow>
          </a:effectLst>
        </p:spPr>
      </p:pic>
      <p:sp>
        <p:nvSpPr>
          <p:cNvPr id="70" name="TextBox Outline"/>
          <p:cNvSpPr txBox="1"/>
          <p:nvPr/>
        </p:nvSpPr>
        <p:spPr>
          <a:xfrm>
            <a:off x="8626048" y="2674370"/>
            <a:ext cx="2553904" cy="1446550"/>
          </a:xfrm>
          <a:prstGeom prst="rect">
            <a:avLst/>
          </a:prstGeom>
          <a:noFill/>
        </p:spPr>
        <p:txBody>
          <a:bodyPr wrap="none" rtlCol="0">
            <a:spAutoFit/>
          </a:bodyPr>
          <a:lstStyle/>
          <a:p>
            <a:pPr algn="ctr"/>
            <a:r>
              <a:rPr lang="en-US" sz="8800" dirty="0">
                <a:ln w="190500">
                  <a:solidFill>
                    <a:schemeClr val="bg1"/>
                  </a:solidFill>
                </a:ln>
                <a:solidFill>
                  <a:schemeClr val="bg1">
                    <a:lumMod val="75000"/>
                  </a:schemeClr>
                </a:solidFill>
                <a:latin typeface="Hauser" panose="02000500000000000000" pitchFamily="2" charset="0"/>
              </a:rPr>
              <a:t>fire!</a:t>
            </a:r>
          </a:p>
        </p:txBody>
      </p:sp>
      <p:sp>
        <p:nvSpPr>
          <p:cNvPr id="71" name="TextBox"/>
          <p:cNvSpPr txBox="1"/>
          <p:nvPr/>
        </p:nvSpPr>
        <p:spPr>
          <a:xfrm>
            <a:off x="8626048" y="2667226"/>
            <a:ext cx="2553904" cy="1446550"/>
          </a:xfrm>
          <a:prstGeom prst="rect">
            <a:avLst/>
          </a:prstGeom>
          <a:noFill/>
        </p:spPr>
        <p:txBody>
          <a:bodyPr wrap="none" rtlCol="0">
            <a:spAutoFit/>
            <a:scene3d>
              <a:camera prst="orthographicFront"/>
              <a:lightRig rig="balanced" dir="t"/>
            </a:scene3d>
            <a:sp3d extrusionH="57150" contourW="12700" prstMaterial="softEdge">
              <a:bevelT w="101600" h="88900" prst="cross"/>
              <a:bevelB w="12700"/>
              <a:extrusionClr>
                <a:schemeClr val="bg1">
                  <a:lumMod val="50000"/>
                </a:schemeClr>
              </a:extrusionClr>
              <a:contourClr>
                <a:schemeClr val="bg1">
                  <a:lumMod val="50000"/>
                </a:schemeClr>
              </a:contourClr>
            </a:sp3d>
          </a:bodyPr>
          <a:lstStyle/>
          <a:p>
            <a:pPr algn="ctr"/>
            <a:r>
              <a:rPr lang="en-US" sz="8800" dirty="0">
                <a:ln w="3175">
                  <a:solidFill>
                    <a:schemeClr val="tx1"/>
                  </a:solidFill>
                </a:ln>
                <a:gradFill>
                  <a:gsLst>
                    <a:gs pos="1869">
                      <a:srgbClr val="6F85A0"/>
                    </a:gs>
                    <a:gs pos="43000">
                      <a:srgbClr val="E6EEED"/>
                    </a:gs>
                    <a:gs pos="68000">
                      <a:srgbClr val="768594"/>
                    </a:gs>
                    <a:gs pos="88000">
                      <a:srgbClr val="E6EEED"/>
                    </a:gs>
                  </a:gsLst>
                  <a:lin ang="5400000"/>
                </a:gradFill>
                <a:latin typeface="Hauser" panose="02000500000000000000" pitchFamily="2" charset="0"/>
              </a:rPr>
              <a:t>fire!</a:t>
            </a:r>
          </a:p>
        </p:txBody>
      </p:sp>
      <p:sp>
        <p:nvSpPr>
          <p:cNvPr id="69" name="Digital Text SFX"/>
          <p:cNvSpPr/>
          <p:nvPr/>
        </p:nvSpPr>
        <p:spPr>
          <a:xfrm>
            <a:off x="12000271" y="429151"/>
            <a:ext cx="191729" cy="191729"/>
          </a:xfrm>
          <a:prstGeom prst="rect">
            <a:avLst/>
          </a:prstGeom>
          <a:solidFill>
            <a:srgbClr val="00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aunch Button">
            <a:hlinkClick r:id="rId9" action="ppaction://hlinksldjump"/>
          </p:cNvPr>
          <p:cNvPicPr>
            <a:picLocks noChangeAspect="1"/>
          </p:cNvPicPr>
          <p:nvPr/>
        </p:nvPicPr>
        <p:blipFill>
          <a:blip r:embed="rId10"/>
          <a:stretch>
            <a:fillRect/>
          </a:stretch>
        </p:blipFill>
        <p:spPr>
          <a:xfrm>
            <a:off x="8839683" y="774133"/>
            <a:ext cx="2176461" cy="2182557"/>
          </a:xfrm>
          <a:prstGeom prst="rect">
            <a:avLst/>
          </a:prstGeom>
        </p:spPr>
      </p:pic>
    </p:spTree>
    <p:extLst>
      <p:ext uri="{BB962C8B-B14F-4D97-AF65-F5344CB8AC3E}">
        <p14:creationId xmlns:p14="http://schemas.microsoft.com/office/powerpoint/2010/main" val="4017770590"/>
      </p:ext>
    </p:extLst>
  </p:cSld>
  <p:clrMapOvr>
    <a:masterClrMapping/>
  </p:clrMapOvr>
  <mc:AlternateContent xmlns:mc="http://schemas.openxmlformats.org/markup-compatibility/2006" xmlns:p14="http://schemas.microsoft.com/office/powerpoint/2010/main">
    <mc:Choice Requires="p14">
      <p:transition spd="slow" p14:dur="3000" advClick="0">
        <p14:flash/>
        <p:sndAc>
          <p:stSnd>
            <p:snd r:embed="rId3" name="Computer Startup - Missile Screen SFX.wav"/>
          </p:stSnd>
        </p:sndAc>
      </p:transition>
    </mc:Choice>
    <mc:Fallback xmlns="">
      <p:transition spd="slow" advClick="0">
        <p:fade/>
        <p:sndAc>
          <p:stSnd>
            <p:snd r:embed="rId12" name="Computer Startup - Missile Screen SFX.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Computer Beep - Missile Screen SFX.wav"/>
                                        </p:tgtEl>
                                      </p:cMediaNode>
                                    </p:audio>
                                  </p:subTnLst>
                                </p:cTn>
                              </p:par>
                              <p:par>
                                <p:cTn id="7" presetID="1" presetClass="entr" presetSubtype="0" fill="hold" nodeType="withEffect">
                                  <p:stCondLst>
                                    <p:cond delay="500"/>
                                  </p:stCondLst>
                                  <p:childTnLst>
                                    <p:set>
                                      <p:cBhvr>
                                        <p:cTn id="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4" name="Computer Beep - Missile Screen SFX.wav"/>
                                        </p:tgtEl>
                                      </p:cMediaNode>
                                    </p:audio>
                                  </p:subTnLst>
                                </p:cTn>
                              </p:par>
                              <p:par>
                                <p:cTn id="9" presetID="1" presetClass="entr" presetSubtype="0" fill="hold" nodeType="withEffect">
                                  <p:stCondLst>
                                    <p:cond delay="1000"/>
                                  </p:stCondLst>
                                  <p:childTnLst>
                                    <p:set>
                                      <p:cBhvr>
                                        <p:cTn id="10" dur="1" fill="hold">
                                          <p:stCondLst>
                                            <p:cond delay="0"/>
                                          </p:stCondLst>
                                        </p:cTn>
                                        <p:tgtEl>
                                          <p:spTgt spid="128"/>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4" name="Computer Beep - Missile Screen SFX.wav"/>
                                        </p:tgtEl>
                                      </p:cMediaNode>
                                    </p:audio>
                                  </p:subTnLst>
                                </p:cTn>
                              </p:par>
                              <p:par>
                                <p:cTn id="11" presetID="1" presetClass="entr" presetSubtype="0" fill="hold" nodeType="withEffect">
                                  <p:stCondLst>
                                    <p:cond delay="1500"/>
                                  </p:stCondLst>
                                  <p:childTnLst>
                                    <p:set>
                                      <p:cBhvr>
                                        <p:cTn id="12" dur="1" fill="hold">
                                          <p:stCondLst>
                                            <p:cond delay="0"/>
                                          </p:stCondLst>
                                        </p:cTn>
                                        <p:tgtEl>
                                          <p:spTgt spid="129"/>
                                        </p:tgtEl>
                                        <p:attrNameLst>
                                          <p:attrName>style.visibility</p:attrName>
                                        </p:attrNameLst>
                                      </p:cBhvr>
                                      <p:to>
                                        <p:strVal val="visible"/>
                                      </p:to>
                                    </p:set>
                                  </p:childTnLst>
                                  <p:subTnLst>
                                    <p:audio>
                                      <p:cMediaNode>
                                        <p:cTn display="0" masterRel="sameClick">
                                          <p:stCondLst>
                                            <p:cond evt="begin" delay="0">
                                              <p:tn val="11"/>
                                            </p:cond>
                                          </p:stCondLst>
                                          <p:endCondLst>
                                            <p:cond evt="onStopAudio" delay="0">
                                              <p:tgtEl>
                                                <p:sldTgt/>
                                              </p:tgtEl>
                                            </p:cond>
                                          </p:endCondLst>
                                        </p:cTn>
                                        <p:tgtEl>
                                          <p:sndTgt r:embed="rId4" name="Computer Beep - Missile Screen SFX.wav"/>
                                        </p:tgtEl>
                                      </p:cMediaNode>
                                    </p:audio>
                                  </p:subTnLst>
                                </p:cTn>
                              </p:par>
                              <p:par>
                                <p:cTn id="13" presetID="1" presetClass="entr" presetSubtype="0" fill="hold" grpId="0" nodeType="withEffect">
                                  <p:stCondLst>
                                    <p:cond delay="2000"/>
                                  </p:stCondLst>
                                  <p:iterate type="lt">
                                    <p:tmAbs val="70"/>
                                  </p:iterate>
                                  <p:childTnLst>
                                    <p:set>
                                      <p:cBhvr>
                                        <p:cTn id="14" dur="1" fill="hold">
                                          <p:stCondLst>
                                            <p:cond delay="0"/>
                                          </p:stCondLst>
                                        </p:cTn>
                                        <p:tgtEl>
                                          <p:spTgt spid="114"/>
                                        </p:tgtEl>
                                        <p:attrNameLst>
                                          <p:attrName>style.visibility</p:attrName>
                                        </p:attrNameLst>
                                      </p:cBhvr>
                                      <p:to>
                                        <p:strVal val="visible"/>
                                      </p:to>
                                    </p:set>
                                  </p:childTnLst>
                                </p:cTn>
                              </p:par>
                              <p:par>
                                <p:cTn id="15" presetID="10" presetClass="entr" presetSubtype="0" fill="hold" grpId="0" nodeType="withEffect">
                                  <p:stCondLst>
                                    <p:cond delay="2000"/>
                                  </p:stCondLst>
                                  <p:childTnLst>
                                    <p:set>
                                      <p:cBhvr>
                                        <p:cTn id="16" dur="1" fill="hold">
                                          <p:stCondLst>
                                            <p:cond delay="0"/>
                                          </p:stCondLst>
                                        </p:cTn>
                                        <p:tgtEl>
                                          <p:spTgt spid="69"/>
                                        </p:tgtEl>
                                        <p:attrNameLst>
                                          <p:attrName>style.visibility</p:attrName>
                                        </p:attrNameLst>
                                      </p:cBhvr>
                                      <p:to>
                                        <p:strVal val="visible"/>
                                      </p:to>
                                    </p:set>
                                    <p:animEffect transition="in" filter="fade">
                                      <p:cBhvr>
                                        <p:cTn id="17" dur="500"/>
                                        <p:tgtEl>
                                          <p:spTgt spid="69"/>
                                        </p:tgtEl>
                                      </p:cBhvr>
                                    </p:animEffect>
                                  </p:childTnLst>
                                  <p:subTnLst>
                                    <p:audio>
                                      <p:cMediaNode>
                                        <p:cTn display="0" masterRel="sameClick">
                                          <p:stCondLst>
                                            <p:cond evt="begin" delay="0">
                                              <p:tn val="15"/>
                                            </p:cond>
                                          </p:stCondLst>
                                          <p:endCondLst>
                                            <p:cond evt="onStopAudio" delay="0">
                                              <p:tgtEl>
                                                <p:sldTgt/>
                                              </p:tgtEl>
                                            </p:cond>
                                          </p:endCondLst>
                                        </p:cTn>
                                        <p:tgtEl>
                                          <p:sndTgt r:embed="rId5" name="Digital Text - Missile Screen SFX.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6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14" name="TextBox"/>
          <p:cNvSpPr txBox="1"/>
          <p:nvPr/>
        </p:nvSpPr>
        <p:spPr>
          <a:xfrm>
            <a:off x="1845717" y="5427335"/>
            <a:ext cx="4634603" cy="490904"/>
          </a:xfrm>
          <a:prstGeom prst="rect">
            <a:avLst/>
          </a:prstGeom>
          <a:noFill/>
        </p:spPr>
        <p:txBody>
          <a:bodyPr wrap="none" rtlCol="0" anchor="ctr">
            <a:spAutoFit/>
          </a:bodyPr>
          <a:lstStyle/>
          <a:p>
            <a:pPr algn="ctr">
              <a:lnSpc>
                <a:spcPct val="70000"/>
              </a:lnSpc>
            </a:pPr>
            <a:r>
              <a:rPr lang="en-US" sz="3700" dirty="0">
                <a:solidFill>
                  <a:schemeClr val="bg1"/>
                </a:solidFill>
                <a:latin typeface="Monkirta Pursuit NC" panose="02040503050101080101" pitchFamily="18" charset="0"/>
              </a:rPr>
              <a:t>READY FOR LAUNCH</a:t>
            </a:r>
          </a:p>
        </p:txBody>
      </p:sp>
      <p:pic>
        <p:nvPicPr>
          <p:cNvPr id="115" name="Missile Shadow 1"/>
          <p:cNvPicPr>
            <a:picLocks noChangeAspect="1"/>
          </p:cNvPicPr>
          <p:nvPr/>
        </p:nvPicPr>
        <p:blipFill>
          <a:blip r:embed="rId7">
            <a:extLst/>
          </a:blip>
          <a:stretch>
            <a:fillRect/>
          </a:stretch>
        </p:blipFill>
        <p:spPr>
          <a:xfrm rot="16200000">
            <a:off x="279504" y="2897736"/>
            <a:ext cx="3083655" cy="1143079"/>
          </a:xfrm>
          <a:prstGeom prst="rect">
            <a:avLst/>
          </a:prstGeom>
          <a:effectLst/>
        </p:spPr>
      </p:pic>
      <p:pic>
        <p:nvPicPr>
          <p:cNvPr id="122" name="Missile Shadow 2"/>
          <p:cNvPicPr>
            <a:picLocks noChangeAspect="1"/>
          </p:cNvPicPr>
          <p:nvPr/>
        </p:nvPicPr>
        <p:blipFill>
          <a:blip r:embed="rId7">
            <a:extLst/>
          </a:blip>
          <a:stretch>
            <a:fillRect/>
          </a:stretch>
        </p:blipFill>
        <p:spPr>
          <a:xfrm rot="16200000">
            <a:off x="1503053" y="1909313"/>
            <a:ext cx="3083655" cy="1143079"/>
          </a:xfrm>
          <a:prstGeom prst="rect">
            <a:avLst/>
          </a:prstGeom>
          <a:effectLst/>
        </p:spPr>
      </p:pic>
      <p:pic>
        <p:nvPicPr>
          <p:cNvPr id="123" name="Missile Shadow 3"/>
          <p:cNvPicPr>
            <a:picLocks noChangeAspect="1"/>
          </p:cNvPicPr>
          <p:nvPr/>
        </p:nvPicPr>
        <p:blipFill>
          <a:blip r:embed="rId7">
            <a:extLst/>
          </a:blip>
          <a:stretch>
            <a:fillRect/>
          </a:stretch>
        </p:blipFill>
        <p:spPr>
          <a:xfrm rot="16200000">
            <a:off x="2726603" y="2897736"/>
            <a:ext cx="3083655" cy="1143079"/>
          </a:xfrm>
          <a:prstGeom prst="rect">
            <a:avLst/>
          </a:prstGeom>
          <a:effectLst/>
        </p:spPr>
      </p:pic>
      <p:pic>
        <p:nvPicPr>
          <p:cNvPr id="124" name="Missile Shadow 4"/>
          <p:cNvPicPr>
            <a:picLocks noChangeAspect="1"/>
          </p:cNvPicPr>
          <p:nvPr/>
        </p:nvPicPr>
        <p:blipFill>
          <a:blip r:embed="rId7">
            <a:extLst/>
          </a:blip>
          <a:stretch>
            <a:fillRect/>
          </a:stretch>
        </p:blipFill>
        <p:spPr>
          <a:xfrm rot="16200000">
            <a:off x="3950153" y="1909313"/>
            <a:ext cx="3083655" cy="1143079"/>
          </a:xfrm>
          <a:prstGeom prst="rect">
            <a:avLst/>
          </a:prstGeom>
          <a:effectLst/>
        </p:spPr>
      </p:pic>
      <p:pic>
        <p:nvPicPr>
          <p:cNvPr id="125" name="Missile Shadow 5"/>
          <p:cNvPicPr>
            <a:picLocks noChangeAspect="1"/>
          </p:cNvPicPr>
          <p:nvPr/>
        </p:nvPicPr>
        <p:blipFill>
          <a:blip r:embed="rId7">
            <a:extLst/>
          </a:blip>
          <a:stretch>
            <a:fillRect/>
          </a:stretch>
        </p:blipFill>
        <p:spPr>
          <a:xfrm rot="16200000">
            <a:off x="5173702" y="2897736"/>
            <a:ext cx="3083655" cy="1143079"/>
          </a:xfrm>
          <a:prstGeom prst="rect">
            <a:avLst/>
          </a:prstGeom>
          <a:effectLst/>
        </p:spPr>
      </p:pic>
      <p:pic>
        <p:nvPicPr>
          <p:cNvPr id="126" name="Missile 1"/>
          <p:cNvPicPr>
            <a:picLocks noChangeAspect="1"/>
          </p:cNvPicPr>
          <p:nvPr/>
        </p:nvPicPr>
        <p:blipFill>
          <a:blip r:embed="rId8"/>
          <a:stretch>
            <a:fillRect/>
          </a:stretch>
        </p:blipFill>
        <p:spPr>
          <a:xfrm rot="16200000">
            <a:off x="280811" y="2897736"/>
            <a:ext cx="3083655" cy="1143079"/>
          </a:xfrm>
          <a:prstGeom prst="rect">
            <a:avLst/>
          </a:prstGeom>
          <a:effectLst>
            <a:glow rad="114300">
              <a:schemeClr val="bg1">
                <a:alpha val="8000"/>
              </a:schemeClr>
            </a:glow>
          </a:effectLst>
        </p:spPr>
      </p:pic>
      <p:pic>
        <p:nvPicPr>
          <p:cNvPr id="127" name="Missile 2"/>
          <p:cNvPicPr>
            <a:picLocks noChangeAspect="1"/>
          </p:cNvPicPr>
          <p:nvPr/>
        </p:nvPicPr>
        <p:blipFill>
          <a:blip r:embed="rId8"/>
          <a:stretch>
            <a:fillRect/>
          </a:stretch>
        </p:blipFill>
        <p:spPr>
          <a:xfrm rot="16200000">
            <a:off x="1504361" y="1909313"/>
            <a:ext cx="3083655" cy="1143079"/>
          </a:xfrm>
          <a:prstGeom prst="rect">
            <a:avLst/>
          </a:prstGeom>
          <a:effectLst>
            <a:glow rad="114300">
              <a:schemeClr val="bg1">
                <a:alpha val="8000"/>
              </a:schemeClr>
            </a:glow>
          </a:effectLst>
        </p:spPr>
      </p:pic>
      <p:sp>
        <p:nvSpPr>
          <p:cNvPr id="70" name="TextBox Outline"/>
          <p:cNvSpPr txBox="1"/>
          <p:nvPr/>
        </p:nvSpPr>
        <p:spPr>
          <a:xfrm>
            <a:off x="8626048" y="2674370"/>
            <a:ext cx="2553904" cy="1446550"/>
          </a:xfrm>
          <a:prstGeom prst="rect">
            <a:avLst/>
          </a:prstGeom>
          <a:noFill/>
        </p:spPr>
        <p:txBody>
          <a:bodyPr wrap="none" rtlCol="0">
            <a:spAutoFit/>
          </a:bodyPr>
          <a:lstStyle/>
          <a:p>
            <a:pPr algn="ctr"/>
            <a:r>
              <a:rPr lang="en-US" sz="8800" dirty="0">
                <a:ln w="190500">
                  <a:solidFill>
                    <a:schemeClr val="bg1"/>
                  </a:solidFill>
                </a:ln>
                <a:solidFill>
                  <a:schemeClr val="bg1">
                    <a:lumMod val="75000"/>
                  </a:schemeClr>
                </a:solidFill>
                <a:latin typeface="Hauser" panose="02000500000000000000" pitchFamily="2" charset="0"/>
              </a:rPr>
              <a:t>fire!</a:t>
            </a:r>
          </a:p>
        </p:txBody>
      </p:sp>
      <p:sp>
        <p:nvSpPr>
          <p:cNvPr id="71" name="TextBox"/>
          <p:cNvSpPr txBox="1"/>
          <p:nvPr/>
        </p:nvSpPr>
        <p:spPr>
          <a:xfrm>
            <a:off x="8626048" y="2667226"/>
            <a:ext cx="2553904" cy="1446550"/>
          </a:xfrm>
          <a:prstGeom prst="rect">
            <a:avLst/>
          </a:prstGeom>
          <a:noFill/>
        </p:spPr>
        <p:txBody>
          <a:bodyPr wrap="none" rtlCol="0">
            <a:spAutoFit/>
            <a:scene3d>
              <a:camera prst="orthographicFront"/>
              <a:lightRig rig="balanced" dir="t"/>
            </a:scene3d>
            <a:sp3d extrusionH="57150" contourW="12700" prstMaterial="softEdge">
              <a:bevelT w="101600" h="88900" prst="cross"/>
              <a:bevelB w="12700"/>
              <a:extrusionClr>
                <a:schemeClr val="bg1">
                  <a:lumMod val="50000"/>
                </a:schemeClr>
              </a:extrusionClr>
              <a:contourClr>
                <a:schemeClr val="bg1">
                  <a:lumMod val="50000"/>
                </a:schemeClr>
              </a:contourClr>
            </a:sp3d>
          </a:bodyPr>
          <a:lstStyle/>
          <a:p>
            <a:pPr algn="ctr"/>
            <a:r>
              <a:rPr lang="en-US" sz="8800" dirty="0">
                <a:ln w="3175">
                  <a:solidFill>
                    <a:schemeClr val="tx1"/>
                  </a:solidFill>
                </a:ln>
                <a:gradFill>
                  <a:gsLst>
                    <a:gs pos="1869">
                      <a:srgbClr val="6F85A0"/>
                    </a:gs>
                    <a:gs pos="43000">
                      <a:srgbClr val="E6EEED"/>
                    </a:gs>
                    <a:gs pos="68000">
                      <a:srgbClr val="768594"/>
                    </a:gs>
                    <a:gs pos="88000">
                      <a:srgbClr val="E6EEED"/>
                    </a:gs>
                  </a:gsLst>
                  <a:lin ang="5400000"/>
                </a:gradFill>
                <a:latin typeface="Hauser" panose="02000500000000000000" pitchFamily="2" charset="0"/>
              </a:rPr>
              <a:t>fire!</a:t>
            </a:r>
          </a:p>
        </p:txBody>
      </p:sp>
      <p:sp>
        <p:nvSpPr>
          <p:cNvPr id="69" name="Digital Text SFX"/>
          <p:cNvSpPr/>
          <p:nvPr/>
        </p:nvSpPr>
        <p:spPr>
          <a:xfrm>
            <a:off x="12000271" y="429151"/>
            <a:ext cx="191729" cy="191729"/>
          </a:xfrm>
          <a:prstGeom prst="rect">
            <a:avLst/>
          </a:prstGeom>
          <a:solidFill>
            <a:srgbClr val="00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aunch Button">
            <a:hlinkClick r:id="rId9" action="ppaction://hlinksldjump"/>
          </p:cNvPr>
          <p:cNvPicPr>
            <a:picLocks noChangeAspect="1"/>
          </p:cNvPicPr>
          <p:nvPr/>
        </p:nvPicPr>
        <p:blipFill>
          <a:blip r:embed="rId10"/>
          <a:stretch>
            <a:fillRect/>
          </a:stretch>
        </p:blipFill>
        <p:spPr>
          <a:xfrm>
            <a:off x="8839683" y="774133"/>
            <a:ext cx="2176461" cy="2182557"/>
          </a:xfrm>
          <a:prstGeom prst="rect">
            <a:avLst/>
          </a:prstGeom>
        </p:spPr>
      </p:pic>
    </p:spTree>
    <p:extLst>
      <p:ext uri="{BB962C8B-B14F-4D97-AF65-F5344CB8AC3E}">
        <p14:creationId xmlns:p14="http://schemas.microsoft.com/office/powerpoint/2010/main" val="4037631176"/>
      </p:ext>
    </p:extLst>
  </p:cSld>
  <p:clrMapOvr>
    <a:masterClrMapping/>
  </p:clrMapOvr>
  <mc:AlternateContent xmlns:mc="http://schemas.openxmlformats.org/markup-compatibility/2006" xmlns:p14="http://schemas.microsoft.com/office/powerpoint/2010/main">
    <mc:Choice Requires="p14">
      <p:transition spd="slow" p14:dur="3000" advClick="0">
        <p14:flash/>
        <p:sndAc>
          <p:stSnd>
            <p:snd r:embed="rId3" name="Computer Startup - Missile Screen SFX.wav"/>
          </p:stSnd>
        </p:sndAc>
      </p:transition>
    </mc:Choice>
    <mc:Fallback xmlns="">
      <p:transition spd="slow" advClick="0">
        <p:fade/>
        <p:sndAc>
          <p:stSnd>
            <p:snd r:embed="rId12" name="Computer Startup - Missile Screen SFX.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Computer Beep - Missile Screen SFX.wav"/>
                                        </p:tgtEl>
                                      </p:cMediaNode>
                                    </p:audio>
                                  </p:subTnLst>
                                </p:cTn>
                              </p:par>
                              <p:par>
                                <p:cTn id="7" presetID="1" presetClass="entr" presetSubtype="0" fill="hold" nodeType="withEffect">
                                  <p:stCondLst>
                                    <p:cond delay="500"/>
                                  </p:stCondLst>
                                  <p:childTnLst>
                                    <p:set>
                                      <p:cBhvr>
                                        <p:cTn id="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4" name="Computer Beep - Missile Screen SFX.wav"/>
                                        </p:tgtEl>
                                      </p:cMediaNode>
                                    </p:audio>
                                  </p:subTnLst>
                                </p:cTn>
                              </p:par>
                              <p:par>
                                <p:cTn id="9" presetID="1" presetClass="entr" presetSubtype="0" fill="hold" grpId="0" nodeType="withEffect">
                                  <p:stCondLst>
                                    <p:cond delay="1000"/>
                                  </p:stCondLst>
                                  <p:iterate type="lt">
                                    <p:tmAbs val="70"/>
                                  </p:iterate>
                                  <p:childTnLst>
                                    <p:set>
                                      <p:cBhvr>
                                        <p:cTn id="10" dur="1" fill="hold">
                                          <p:stCondLst>
                                            <p:cond delay="0"/>
                                          </p:stCondLst>
                                        </p:cTn>
                                        <p:tgtEl>
                                          <p:spTgt spid="114"/>
                                        </p:tgtEl>
                                        <p:attrNameLst>
                                          <p:attrName>style.visibility</p:attrName>
                                        </p:attrNameLst>
                                      </p:cBhvr>
                                      <p:to>
                                        <p:strVal val="visible"/>
                                      </p:to>
                                    </p:set>
                                  </p:childTnLst>
                                </p:cTn>
                              </p:par>
                              <p:par>
                                <p:cTn id="11" presetID="10" presetClass="entr" presetSubtype="0" fill="hold" grpId="0" nodeType="withEffect">
                                  <p:stCondLst>
                                    <p:cond delay="100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subTnLst>
                                    <p:audio>
                                      <p:cMediaNode>
                                        <p:cTn display="0" masterRel="sameClick">
                                          <p:stCondLst>
                                            <p:cond evt="begin" delay="0">
                                              <p:tn val="11"/>
                                            </p:cond>
                                          </p:stCondLst>
                                          <p:endCondLst>
                                            <p:cond evt="onStopAudio" delay="0">
                                              <p:tgtEl>
                                                <p:sldTgt/>
                                              </p:tgtEl>
                                            </p:cond>
                                          </p:endCondLst>
                                        </p:cTn>
                                        <p:tgtEl>
                                          <p:sndTgt r:embed="rId5" name="Digital Text - Missile Screen SFX.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6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14" name="TextBox"/>
          <p:cNvSpPr txBox="1"/>
          <p:nvPr/>
        </p:nvSpPr>
        <p:spPr>
          <a:xfrm>
            <a:off x="1845717" y="5427335"/>
            <a:ext cx="4634603" cy="490904"/>
          </a:xfrm>
          <a:prstGeom prst="rect">
            <a:avLst/>
          </a:prstGeom>
          <a:noFill/>
        </p:spPr>
        <p:txBody>
          <a:bodyPr wrap="none" rtlCol="0" anchor="ctr">
            <a:spAutoFit/>
          </a:bodyPr>
          <a:lstStyle/>
          <a:p>
            <a:pPr algn="ctr">
              <a:lnSpc>
                <a:spcPct val="70000"/>
              </a:lnSpc>
            </a:pPr>
            <a:r>
              <a:rPr lang="en-US" sz="3700" dirty="0">
                <a:solidFill>
                  <a:schemeClr val="bg1"/>
                </a:solidFill>
                <a:latin typeface="Monkirta Pursuit NC" panose="02040503050101080101" pitchFamily="18" charset="0"/>
              </a:rPr>
              <a:t>READY FOR LAUNCH</a:t>
            </a:r>
          </a:p>
        </p:txBody>
      </p:sp>
      <p:pic>
        <p:nvPicPr>
          <p:cNvPr id="115" name="Missile Shadow 1"/>
          <p:cNvPicPr>
            <a:picLocks noChangeAspect="1"/>
          </p:cNvPicPr>
          <p:nvPr/>
        </p:nvPicPr>
        <p:blipFill>
          <a:blip r:embed="rId7">
            <a:extLst/>
          </a:blip>
          <a:stretch>
            <a:fillRect/>
          </a:stretch>
        </p:blipFill>
        <p:spPr>
          <a:xfrm rot="16200000">
            <a:off x="279504" y="2897736"/>
            <a:ext cx="3083655" cy="1143079"/>
          </a:xfrm>
          <a:prstGeom prst="rect">
            <a:avLst/>
          </a:prstGeom>
          <a:effectLst/>
        </p:spPr>
      </p:pic>
      <p:pic>
        <p:nvPicPr>
          <p:cNvPr id="122" name="Missile Shadow 2"/>
          <p:cNvPicPr>
            <a:picLocks noChangeAspect="1"/>
          </p:cNvPicPr>
          <p:nvPr/>
        </p:nvPicPr>
        <p:blipFill>
          <a:blip r:embed="rId7">
            <a:extLst/>
          </a:blip>
          <a:stretch>
            <a:fillRect/>
          </a:stretch>
        </p:blipFill>
        <p:spPr>
          <a:xfrm rot="16200000">
            <a:off x="1503053" y="1909313"/>
            <a:ext cx="3083655" cy="1143079"/>
          </a:xfrm>
          <a:prstGeom prst="rect">
            <a:avLst/>
          </a:prstGeom>
          <a:effectLst/>
        </p:spPr>
      </p:pic>
      <p:pic>
        <p:nvPicPr>
          <p:cNvPr id="123" name="Missile Shadow 3"/>
          <p:cNvPicPr>
            <a:picLocks noChangeAspect="1"/>
          </p:cNvPicPr>
          <p:nvPr/>
        </p:nvPicPr>
        <p:blipFill>
          <a:blip r:embed="rId7">
            <a:extLst/>
          </a:blip>
          <a:stretch>
            <a:fillRect/>
          </a:stretch>
        </p:blipFill>
        <p:spPr>
          <a:xfrm rot="16200000">
            <a:off x="2726603" y="2897736"/>
            <a:ext cx="3083655" cy="1143079"/>
          </a:xfrm>
          <a:prstGeom prst="rect">
            <a:avLst/>
          </a:prstGeom>
          <a:effectLst/>
        </p:spPr>
      </p:pic>
      <p:pic>
        <p:nvPicPr>
          <p:cNvPr id="124" name="Missile Shadow 4"/>
          <p:cNvPicPr>
            <a:picLocks noChangeAspect="1"/>
          </p:cNvPicPr>
          <p:nvPr/>
        </p:nvPicPr>
        <p:blipFill>
          <a:blip r:embed="rId7">
            <a:extLst/>
          </a:blip>
          <a:stretch>
            <a:fillRect/>
          </a:stretch>
        </p:blipFill>
        <p:spPr>
          <a:xfrm rot="16200000">
            <a:off x="3950153" y="1909313"/>
            <a:ext cx="3083655" cy="1143079"/>
          </a:xfrm>
          <a:prstGeom prst="rect">
            <a:avLst/>
          </a:prstGeom>
          <a:effectLst/>
        </p:spPr>
      </p:pic>
      <p:pic>
        <p:nvPicPr>
          <p:cNvPr id="125" name="Missile Shadow 5"/>
          <p:cNvPicPr>
            <a:picLocks noChangeAspect="1"/>
          </p:cNvPicPr>
          <p:nvPr/>
        </p:nvPicPr>
        <p:blipFill>
          <a:blip r:embed="rId7">
            <a:extLst/>
          </a:blip>
          <a:stretch>
            <a:fillRect/>
          </a:stretch>
        </p:blipFill>
        <p:spPr>
          <a:xfrm rot="16200000">
            <a:off x="5173702" y="2897736"/>
            <a:ext cx="3083655" cy="1143079"/>
          </a:xfrm>
          <a:prstGeom prst="rect">
            <a:avLst/>
          </a:prstGeom>
          <a:effectLst/>
        </p:spPr>
      </p:pic>
      <p:pic>
        <p:nvPicPr>
          <p:cNvPr id="126" name="Missile 1"/>
          <p:cNvPicPr>
            <a:picLocks noChangeAspect="1"/>
          </p:cNvPicPr>
          <p:nvPr/>
        </p:nvPicPr>
        <p:blipFill>
          <a:blip r:embed="rId8"/>
          <a:stretch>
            <a:fillRect/>
          </a:stretch>
        </p:blipFill>
        <p:spPr>
          <a:xfrm rot="16200000">
            <a:off x="280811" y="2897736"/>
            <a:ext cx="3083655" cy="1143079"/>
          </a:xfrm>
          <a:prstGeom prst="rect">
            <a:avLst/>
          </a:prstGeom>
          <a:effectLst>
            <a:glow rad="114300">
              <a:schemeClr val="bg1">
                <a:alpha val="8000"/>
              </a:schemeClr>
            </a:glow>
          </a:effectLst>
        </p:spPr>
      </p:pic>
      <p:pic>
        <p:nvPicPr>
          <p:cNvPr id="127" name="Missile 2"/>
          <p:cNvPicPr>
            <a:picLocks noChangeAspect="1"/>
          </p:cNvPicPr>
          <p:nvPr/>
        </p:nvPicPr>
        <p:blipFill>
          <a:blip r:embed="rId8"/>
          <a:stretch>
            <a:fillRect/>
          </a:stretch>
        </p:blipFill>
        <p:spPr>
          <a:xfrm rot="16200000">
            <a:off x="1504361" y="1909313"/>
            <a:ext cx="3083655" cy="1143079"/>
          </a:xfrm>
          <a:prstGeom prst="rect">
            <a:avLst/>
          </a:prstGeom>
          <a:effectLst>
            <a:glow rad="114300">
              <a:schemeClr val="bg1">
                <a:alpha val="8000"/>
              </a:schemeClr>
            </a:glow>
          </a:effectLst>
        </p:spPr>
      </p:pic>
      <p:pic>
        <p:nvPicPr>
          <p:cNvPr id="128" name="Missile 3"/>
          <p:cNvPicPr>
            <a:picLocks noChangeAspect="1"/>
          </p:cNvPicPr>
          <p:nvPr/>
        </p:nvPicPr>
        <p:blipFill>
          <a:blip r:embed="rId8"/>
          <a:stretch>
            <a:fillRect/>
          </a:stretch>
        </p:blipFill>
        <p:spPr>
          <a:xfrm rot="16200000">
            <a:off x="2727911" y="2897736"/>
            <a:ext cx="3083655" cy="1143079"/>
          </a:xfrm>
          <a:prstGeom prst="rect">
            <a:avLst/>
          </a:prstGeom>
          <a:effectLst>
            <a:glow rad="114300">
              <a:schemeClr val="bg1">
                <a:alpha val="8000"/>
              </a:schemeClr>
            </a:glow>
          </a:effectLst>
        </p:spPr>
      </p:pic>
      <p:pic>
        <p:nvPicPr>
          <p:cNvPr id="129" name="Missile 4"/>
          <p:cNvPicPr>
            <a:picLocks noChangeAspect="1"/>
          </p:cNvPicPr>
          <p:nvPr/>
        </p:nvPicPr>
        <p:blipFill>
          <a:blip r:embed="rId8"/>
          <a:stretch>
            <a:fillRect/>
          </a:stretch>
        </p:blipFill>
        <p:spPr>
          <a:xfrm rot="16200000">
            <a:off x="3951461" y="1909313"/>
            <a:ext cx="3083655" cy="1143079"/>
          </a:xfrm>
          <a:prstGeom prst="rect">
            <a:avLst/>
          </a:prstGeom>
          <a:effectLst>
            <a:glow rad="114300">
              <a:schemeClr val="bg1">
                <a:alpha val="8000"/>
              </a:schemeClr>
            </a:glow>
          </a:effectLst>
        </p:spPr>
      </p:pic>
      <p:pic>
        <p:nvPicPr>
          <p:cNvPr id="130" name="Missile 5"/>
          <p:cNvPicPr>
            <a:picLocks noChangeAspect="1"/>
          </p:cNvPicPr>
          <p:nvPr/>
        </p:nvPicPr>
        <p:blipFill>
          <a:blip r:embed="rId8"/>
          <a:stretch>
            <a:fillRect/>
          </a:stretch>
        </p:blipFill>
        <p:spPr>
          <a:xfrm rot="16200000">
            <a:off x="5175010" y="2897736"/>
            <a:ext cx="3083655" cy="1143079"/>
          </a:xfrm>
          <a:prstGeom prst="rect">
            <a:avLst/>
          </a:prstGeom>
          <a:effectLst>
            <a:glow rad="114300">
              <a:schemeClr val="bg1">
                <a:alpha val="8000"/>
              </a:schemeClr>
            </a:glow>
          </a:effectLst>
        </p:spPr>
      </p:pic>
      <p:sp>
        <p:nvSpPr>
          <p:cNvPr id="70" name="TextBox Outline"/>
          <p:cNvSpPr txBox="1"/>
          <p:nvPr/>
        </p:nvSpPr>
        <p:spPr>
          <a:xfrm>
            <a:off x="8626048" y="2674370"/>
            <a:ext cx="2553904" cy="1446550"/>
          </a:xfrm>
          <a:prstGeom prst="rect">
            <a:avLst/>
          </a:prstGeom>
          <a:noFill/>
        </p:spPr>
        <p:txBody>
          <a:bodyPr wrap="none" rtlCol="0">
            <a:spAutoFit/>
          </a:bodyPr>
          <a:lstStyle/>
          <a:p>
            <a:pPr algn="ctr"/>
            <a:r>
              <a:rPr lang="en-US" sz="8800" dirty="0">
                <a:ln w="190500">
                  <a:solidFill>
                    <a:schemeClr val="bg1"/>
                  </a:solidFill>
                </a:ln>
                <a:solidFill>
                  <a:schemeClr val="bg1">
                    <a:lumMod val="75000"/>
                  </a:schemeClr>
                </a:solidFill>
                <a:latin typeface="Hauser" panose="02000500000000000000" pitchFamily="2" charset="0"/>
              </a:rPr>
              <a:t>fire!</a:t>
            </a:r>
          </a:p>
        </p:txBody>
      </p:sp>
      <p:sp>
        <p:nvSpPr>
          <p:cNvPr id="71" name="TextBox"/>
          <p:cNvSpPr txBox="1"/>
          <p:nvPr/>
        </p:nvSpPr>
        <p:spPr>
          <a:xfrm>
            <a:off x="8626048" y="2667226"/>
            <a:ext cx="2553904" cy="1446550"/>
          </a:xfrm>
          <a:prstGeom prst="rect">
            <a:avLst/>
          </a:prstGeom>
          <a:noFill/>
        </p:spPr>
        <p:txBody>
          <a:bodyPr wrap="none" rtlCol="0">
            <a:spAutoFit/>
            <a:scene3d>
              <a:camera prst="orthographicFront"/>
              <a:lightRig rig="balanced" dir="t"/>
            </a:scene3d>
            <a:sp3d extrusionH="57150" contourW="12700" prstMaterial="softEdge">
              <a:bevelT w="101600" h="88900" prst="cross"/>
              <a:bevelB w="12700"/>
              <a:extrusionClr>
                <a:schemeClr val="bg1">
                  <a:lumMod val="50000"/>
                </a:schemeClr>
              </a:extrusionClr>
              <a:contourClr>
                <a:schemeClr val="bg1">
                  <a:lumMod val="50000"/>
                </a:schemeClr>
              </a:contourClr>
            </a:sp3d>
          </a:bodyPr>
          <a:lstStyle/>
          <a:p>
            <a:pPr algn="ctr"/>
            <a:r>
              <a:rPr lang="en-US" sz="8800" dirty="0">
                <a:ln w="3175">
                  <a:solidFill>
                    <a:schemeClr val="tx1"/>
                  </a:solidFill>
                </a:ln>
                <a:gradFill>
                  <a:gsLst>
                    <a:gs pos="1869">
                      <a:srgbClr val="6F85A0"/>
                    </a:gs>
                    <a:gs pos="43000">
                      <a:srgbClr val="E6EEED"/>
                    </a:gs>
                    <a:gs pos="68000">
                      <a:srgbClr val="768594"/>
                    </a:gs>
                    <a:gs pos="88000">
                      <a:srgbClr val="E6EEED"/>
                    </a:gs>
                  </a:gsLst>
                  <a:lin ang="5400000"/>
                </a:gradFill>
                <a:latin typeface="Hauser" panose="02000500000000000000" pitchFamily="2" charset="0"/>
              </a:rPr>
              <a:t>fire!</a:t>
            </a:r>
          </a:p>
        </p:txBody>
      </p:sp>
      <p:sp>
        <p:nvSpPr>
          <p:cNvPr id="69" name="Digital Text SFX"/>
          <p:cNvSpPr/>
          <p:nvPr/>
        </p:nvSpPr>
        <p:spPr>
          <a:xfrm>
            <a:off x="12000271" y="429151"/>
            <a:ext cx="191729" cy="191729"/>
          </a:xfrm>
          <a:prstGeom prst="rect">
            <a:avLst/>
          </a:prstGeom>
          <a:solidFill>
            <a:srgbClr val="00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aunch Button">
            <a:hlinkClick r:id="rId9" action="ppaction://hlinksldjump"/>
          </p:cNvPr>
          <p:cNvPicPr>
            <a:picLocks noChangeAspect="1"/>
          </p:cNvPicPr>
          <p:nvPr/>
        </p:nvPicPr>
        <p:blipFill>
          <a:blip r:embed="rId10"/>
          <a:stretch>
            <a:fillRect/>
          </a:stretch>
        </p:blipFill>
        <p:spPr>
          <a:xfrm>
            <a:off x="8839683" y="774133"/>
            <a:ext cx="2176461" cy="2182557"/>
          </a:xfrm>
          <a:prstGeom prst="rect">
            <a:avLst/>
          </a:prstGeom>
        </p:spPr>
      </p:pic>
    </p:spTree>
    <p:extLst>
      <p:ext uri="{BB962C8B-B14F-4D97-AF65-F5344CB8AC3E}">
        <p14:creationId xmlns:p14="http://schemas.microsoft.com/office/powerpoint/2010/main" val="2115851250"/>
      </p:ext>
    </p:extLst>
  </p:cSld>
  <p:clrMapOvr>
    <a:masterClrMapping/>
  </p:clrMapOvr>
  <mc:AlternateContent xmlns:mc="http://schemas.openxmlformats.org/markup-compatibility/2006" xmlns:p14="http://schemas.microsoft.com/office/powerpoint/2010/main">
    <mc:Choice Requires="p14">
      <p:transition spd="slow" p14:dur="3000" advClick="0">
        <p14:flash/>
        <p:sndAc>
          <p:stSnd>
            <p:snd r:embed="rId3" name="Computer Startup - Missile Screen SFX.wav"/>
          </p:stSnd>
        </p:sndAc>
      </p:transition>
    </mc:Choice>
    <mc:Fallback xmlns="">
      <p:transition spd="slow" advClick="0">
        <p:fade/>
        <p:sndAc>
          <p:stSnd>
            <p:snd r:embed="rId12" name="Computer Startup - Missile Screen SFX.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Computer Beep - Missile Screen SFX.wav"/>
                                        </p:tgtEl>
                                      </p:cMediaNode>
                                    </p:audio>
                                  </p:subTnLst>
                                </p:cTn>
                              </p:par>
                              <p:par>
                                <p:cTn id="7" presetID="1" presetClass="entr" presetSubtype="0" fill="hold" nodeType="withEffect">
                                  <p:stCondLst>
                                    <p:cond delay="500"/>
                                  </p:stCondLst>
                                  <p:childTnLst>
                                    <p:set>
                                      <p:cBhvr>
                                        <p:cTn id="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4" name="Computer Beep - Missile Screen SFX.wav"/>
                                        </p:tgtEl>
                                      </p:cMediaNode>
                                    </p:audio>
                                  </p:subTnLst>
                                </p:cTn>
                              </p:par>
                              <p:par>
                                <p:cTn id="9" presetID="1" presetClass="entr" presetSubtype="0" fill="hold" nodeType="withEffect">
                                  <p:stCondLst>
                                    <p:cond delay="1000"/>
                                  </p:stCondLst>
                                  <p:childTnLst>
                                    <p:set>
                                      <p:cBhvr>
                                        <p:cTn id="10" dur="1" fill="hold">
                                          <p:stCondLst>
                                            <p:cond delay="0"/>
                                          </p:stCondLst>
                                        </p:cTn>
                                        <p:tgtEl>
                                          <p:spTgt spid="128"/>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4" name="Computer Beep - Missile Screen SFX.wav"/>
                                        </p:tgtEl>
                                      </p:cMediaNode>
                                    </p:audio>
                                  </p:subTnLst>
                                </p:cTn>
                              </p:par>
                              <p:par>
                                <p:cTn id="11" presetID="1" presetClass="entr" presetSubtype="0" fill="hold" nodeType="withEffect">
                                  <p:stCondLst>
                                    <p:cond delay="1500"/>
                                  </p:stCondLst>
                                  <p:childTnLst>
                                    <p:set>
                                      <p:cBhvr>
                                        <p:cTn id="12" dur="1" fill="hold">
                                          <p:stCondLst>
                                            <p:cond delay="0"/>
                                          </p:stCondLst>
                                        </p:cTn>
                                        <p:tgtEl>
                                          <p:spTgt spid="129"/>
                                        </p:tgtEl>
                                        <p:attrNameLst>
                                          <p:attrName>style.visibility</p:attrName>
                                        </p:attrNameLst>
                                      </p:cBhvr>
                                      <p:to>
                                        <p:strVal val="visible"/>
                                      </p:to>
                                    </p:set>
                                  </p:childTnLst>
                                  <p:subTnLst>
                                    <p:audio>
                                      <p:cMediaNode>
                                        <p:cTn display="0" masterRel="sameClick">
                                          <p:stCondLst>
                                            <p:cond evt="begin" delay="0">
                                              <p:tn val="11"/>
                                            </p:cond>
                                          </p:stCondLst>
                                          <p:endCondLst>
                                            <p:cond evt="onStopAudio" delay="0">
                                              <p:tgtEl>
                                                <p:sldTgt/>
                                              </p:tgtEl>
                                            </p:cond>
                                          </p:endCondLst>
                                        </p:cTn>
                                        <p:tgtEl>
                                          <p:sndTgt r:embed="rId4" name="Computer Beep - Missile Screen SFX.wav"/>
                                        </p:tgtEl>
                                      </p:cMediaNode>
                                    </p:audio>
                                  </p:subTnLst>
                                </p:cTn>
                              </p:par>
                              <p:par>
                                <p:cTn id="13" presetID="1" presetClass="entr" presetSubtype="0" fill="hold" nodeType="withEffect">
                                  <p:stCondLst>
                                    <p:cond delay="2000"/>
                                  </p:stCondLst>
                                  <p:childTnLst>
                                    <p:set>
                                      <p:cBhvr>
                                        <p:cTn id="14" dur="1" fill="hold">
                                          <p:stCondLst>
                                            <p:cond delay="0"/>
                                          </p:stCondLst>
                                        </p:cTn>
                                        <p:tgtEl>
                                          <p:spTgt spid="130"/>
                                        </p:tgtEl>
                                        <p:attrNameLst>
                                          <p:attrName>style.visibility</p:attrName>
                                        </p:attrNameLst>
                                      </p:cBhvr>
                                      <p:to>
                                        <p:strVal val="visible"/>
                                      </p:to>
                                    </p:set>
                                  </p:childTnLst>
                                  <p:subTnLst>
                                    <p:audio>
                                      <p:cMediaNode>
                                        <p:cTn display="0" masterRel="sameClick">
                                          <p:stCondLst>
                                            <p:cond evt="begin" delay="0">
                                              <p:tn val="13"/>
                                            </p:cond>
                                          </p:stCondLst>
                                          <p:endCondLst>
                                            <p:cond evt="onStopAudio" delay="0">
                                              <p:tgtEl>
                                                <p:sldTgt/>
                                              </p:tgtEl>
                                            </p:cond>
                                          </p:endCondLst>
                                        </p:cTn>
                                        <p:tgtEl>
                                          <p:sndTgt r:embed="rId4" name="Computer Beep - Missile Screen SFX.wav"/>
                                        </p:tgtEl>
                                      </p:cMediaNode>
                                    </p:audio>
                                  </p:subTnLst>
                                </p:cTn>
                              </p:par>
                              <p:par>
                                <p:cTn id="15" presetID="1" presetClass="entr" presetSubtype="0" fill="hold" grpId="0" nodeType="withEffect">
                                  <p:stCondLst>
                                    <p:cond delay="2500"/>
                                  </p:stCondLst>
                                  <p:iterate type="lt">
                                    <p:tmAbs val="70"/>
                                  </p:iterate>
                                  <p:childTnLst>
                                    <p:set>
                                      <p:cBhvr>
                                        <p:cTn id="16" dur="1" fill="hold">
                                          <p:stCondLst>
                                            <p:cond delay="0"/>
                                          </p:stCondLst>
                                        </p:cTn>
                                        <p:tgtEl>
                                          <p:spTgt spid="114"/>
                                        </p:tgtEl>
                                        <p:attrNameLst>
                                          <p:attrName>style.visibility</p:attrName>
                                        </p:attrNameLst>
                                      </p:cBhvr>
                                      <p:to>
                                        <p:strVal val="visible"/>
                                      </p:to>
                                    </p:set>
                                  </p:childTnLst>
                                </p:cTn>
                              </p:par>
                              <p:par>
                                <p:cTn id="17" presetID="10" presetClass="entr" presetSubtype="0" fill="hold" grpId="0" nodeType="withEffect">
                                  <p:stCondLst>
                                    <p:cond delay="250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500"/>
                                        <p:tgtEl>
                                          <p:spTgt spid="69"/>
                                        </p:tgtEl>
                                      </p:cBhvr>
                                    </p:animEffect>
                                  </p:childTnLst>
                                  <p:subTnLst>
                                    <p:audio>
                                      <p:cMediaNode>
                                        <p:cTn display="0" masterRel="sameClick">
                                          <p:stCondLst>
                                            <p:cond evt="begin" delay="0">
                                              <p:tn val="17"/>
                                            </p:cond>
                                          </p:stCondLst>
                                          <p:endCondLst>
                                            <p:cond evt="onStopAudio" delay="0">
                                              <p:tgtEl>
                                                <p:sldTgt/>
                                              </p:tgtEl>
                                            </p:cond>
                                          </p:endCondLst>
                                        </p:cTn>
                                        <p:tgtEl>
                                          <p:sndTgt r:embed="rId5" name="Digital Text - Missile Screen SFX.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6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7" name="Hills"/>
          <p:cNvPicPr>
            <a:picLocks noChangeAspect="1"/>
          </p:cNvPicPr>
          <p:nvPr/>
        </p:nvPicPr>
        <p:blipFill rotWithShape="1">
          <a:blip r:embed="rId4"/>
          <a:srcRect l="1940" r="1940" b="70674"/>
          <a:stretch/>
        </p:blipFill>
        <p:spPr>
          <a:xfrm>
            <a:off x="-21770" y="3754242"/>
            <a:ext cx="12235542" cy="3103758"/>
          </a:xfrm>
          <a:prstGeom prst="rect">
            <a:avLst/>
          </a:prstGeom>
        </p:spPr>
      </p:pic>
      <p:sp>
        <p:nvSpPr>
          <p:cNvPr id="3" name="Textbox"/>
          <p:cNvSpPr txBox="1"/>
          <p:nvPr/>
        </p:nvSpPr>
        <p:spPr>
          <a:xfrm>
            <a:off x="401258" y="762447"/>
            <a:ext cx="8214108" cy="2456057"/>
          </a:xfrm>
          <a:prstGeom prst="rect">
            <a:avLst/>
          </a:prstGeom>
          <a:noFill/>
        </p:spPr>
        <p:txBody>
          <a:bodyPr wrap="none" rtlCol="0">
            <a:spAutoFit/>
          </a:bodyPr>
          <a:lstStyle/>
          <a:p>
            <a:pPr algn="ctr">
              <a:lnSpc>
                <a:spcPct val="80000"/>
              </a:lnSpc>
            </a:pPr>
            <a:r>
              <a:rPr lang="en-US" sz="9600" b="1" dirty="0">
                <a:ln w="38100">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urse Casual" panose="020B0606020101010101" pitchFamily="34" charset="0"/>
              </a:rPr>
              <a:t>…but, don’t have</a:t>
            </a:r>
          </a:p>
          <a:p>
            <a:pPr algn="ctr">
              <a:lnSpc>
                <a:spcPct val="80000"/>
              </a:lnSpc>
            </a:pPr>
            <a:r>
              <a:rPr lang="en-US" sz="9600" b="1" dirty="0">
                <a:ln w="38100">
                  <a:solidFill>
                    <a:schemeClr val="bg1"/>
                  </a:solidFill>
                  <a:prstDash val="solid"/>
                </a:ln>
                <a:solidFill>
                  <a:schemeClr val="accent6"/>
                </a:solidFill>
                <a:effectLst>
                  <a:outerShdw blurRad="12700" dist="38100" dir="2700000" algn="tl" rotWithShape="0">
                    <a:schemeClr val="accent6">
                      <a:lumMod val="60000"/>
                      <a:lumOff val="40000"/>
                    </a:schemeClr>
                  </a:outerShdw>
                </a:effectLst>
                <a:latin typeface="Curse Casual" panose="020B0606020101010101" pitchFamily="34" charset="0"/>
              </a:rPr>
              <a:t>bad luck </a:t>
            </a:r>
            <a:r>
              <a:rPr lang="en-US" sz="9600" b="1" dirty="0">
                <a:ln w="38100">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urse Casual" panose="020B0606020101010101" pitchFamily="34" charset="0"/>
              </a:rPr>
              <a:t>like Billy.</a:t>
            </a:r>
          </a:p>
        </p:txBody>
      </p:sp>
      <p:pic>
        <p:nvPicPr>
          <p:cNvPr id="6" name="Happy Billy"/>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47082" y="443919"/>
            <a:ext cx="2644271" cy="6094839"/>
          </a:xfrm>
          <a:prstGeom prst="rect">
            <a:avLst/>
          </a:prstGeom>
        </p:spPr>
      </p:pic>
      <p:pic>
        <p:nvPicPr>
          <p:cNvPr id="5" name="Worried Billy"/>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08282" y="443918"/>
            <a:ext cx="1974474" cy="6094841"/>
          </a:xfrm>
          <a:prstGeom prst="rect">
            <a:avLst/>
          </a:prstGeom>
        </p:spPr>
      </p:pic>
    </p:spTree>
    <p:extLst>
      <p:ext uri="{BB962C8B-B14F-4D97-AF65-F5344CB8AC3E}">
        <p14:creationId xmlns:p14="http://schemas.microsoft.com/office/powerpoint/2010/main" val="1436322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xit" presetSubtype="0" fill="hold" nodeType="afterEffect">
                                  <p:stCondLst>
                                    <p:cond delay="0"/>
                                  </p:stCondLst>
                                  <p:childTnLst>
                                    <p:animEffect transition="out" filter="fade">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14" name="TextBox"/>
          <p:cNvSpPr txBox="1"/>
          <p:nvPr/>
        </p:nvSpPr>
        <p:spPr>
          <a:xfrm>
            <a:off x="1845717" y="5427335"/>
            <a:ext cx="4634603" cy="490904"/>
          </a:xfrm>
          <a:prstGeom prst="rect">
            <a:avLst/>
          </a:prstGeom>
          <a:noFill/>
        </p:spPr>
        <p:txBody>
          <a:bodyPr wrap="none" rtlCol="0" anchor="ctr">
            <a:spAutoFit/>
          </a:bodyPr>
          <a:lstStyle/>
          <a:p>
            <a:pPr algn="ctr">
              <a:lnSpc>
                <a:spcPct val="70000"/>
              </a:lnSpc>
            </a:pPr>
            <a:r>
              <a:rPr lang="en-US" sz="3700" dirty="0">
                <a:solidFill>
                  <a:schemeClr val="bg1"/>
                </a:solidFill>
                <a:latin typeface="Monkirta Pursuit NC" panose="02040503050101080101" pitchFamily="18" charset="0"/>
              </a:rPr>
              <a:t>READY FOR LAUNCH</a:t>
            </a:r>
          </a:p>
        </p:txBody>
      </p:sp>
      <p:pic>
        <p:nvPicPr>
          <p:cNvPr id="115" name="Missile Shadow 1"/>
          <p:cNvPicPr>
            <a:picLocks noChangeAspect="1"/>
          </p:cNvPicPr>
          <p:nvPr/>
        </p:nvPicPr>
        <p:blipFill>
          <a:blip r:embed="rId7">
            <a:extLst/>
          </a:blip>
          <a:stretch>
            <a:fillRect/>
          </a:stretch>
        </p:blipFill>
        <p:spPr>
          <a:xfrm rot="16200000">
            <a:off x="279504" y="2897736"/>
            <a:ext cx="3083655" cy="1143079"/>
          </a:xfrm>
          <a:prstGeom prst="rect">
            <a:avLst/>
          </a:prstGeom>
          <a:effectLst/>
        </p:spPr>
      </p:pic>
      <p:pic>
        <p:nvPicPr>
          <p:cNvPr id="122" name="Missile Shadow 2"/>
          <p:cNvPicPr>
            <a:picLocks noChangeAspect="1"/>
          </p:cNvPicPr>
          <p:nvPr/>
        </p:nvPicPr>
        <p:blipFill>
          <a:blip r:embed="rId7">
            <a:extLst/>
          </a:blip>
          <a:stretch>
            <a:fillRect/>
          </a:stretch>
        </p:blipFill>
        <p:spPr>
          <a:xfrm rot="16200000">
            <a:off x="1503053" y="1909313"/>
            <a:ext cx="3083655" cy="1143079"/>
          </a:xfrm>
          <a:prstGeom prst="rect">
            <a:avLst/>
          </a:prstGeom>
          <a:effectLst/>
        </p:spPr>
      </p:pic>
      <p:pic>
        <p:nvPicPr>
          <p:cNvPr id="123" name="Missile Shadow 3"/>
          <p:cNvPicPr>
            <a:picLocks noChangeAspect="1"/>
          </p:cNvPicPr>
          <p:nvPr/>
        </p:nvPicPr>
        <p:blipFill>
          <a:blip r:embed="rId7">
            <a:extLst/>
          </a:blip>
          <a:stretch>
            <a:fillRect/>
          </a:stretch>
        </p:blipFill>
        <p:spPr>
          <a:xfrm rot="16200000">
            <a:off x="2726603" y="2897736"/>
            <a:ext cx="3083655" cy="1143079"/>
          </a:xfrm>
          <a:prstGeom prst="rect">
            <a:avLst/>
          </a:prstGeom>
          <a:effectLst/>
        </p:spPr>
      </p:pic>
      <p:pic>
        <p:nvPicPr>
          <p:cNvPr id="124" name="Missile Shadow 4"/>
          <p:cNvPicPr>
            <a:picLocks noChangeAspect="1"/>
          </p:cNvPicPr>
          <p:nvPr/>
        </p:nvPicPr>
        <p:blipFill>
          <a:blip r:embed="rId7">
            <a:extLst/>
          </a:blip>
          <a:stretch>
            <a:fillRect/>
          </a:stretch>
        </p:blipFill>
        <p:spPr>
          <a:xfrm rot="16200000">
            <a:off x="3950153" y="1909313"/>
            <a:ext cx="3083655" cy="1143079"/>
          </a:xfrm>
          <a:prstGeom prst="rect">
            <a:avLst/>
          </a:prstGeom>
          <a:effectLst/>
        </p:spPr>
      </p:pic>
      <p:pic>
        <p:nvPicPr>
          <p:cNvPr id="125" name="Missile Shadow 5"/>
          <p:cNvPicPr>
            <a:picLocks noChangeAspect="1"/>
          </p:cNvPicPr>
          <p:nvPr/>
        </p:nvPicPr>
        <p:blipFill>
          <a:blip r:embed="rId7">
            <a:extLst/>
          </a:blip>
          <a:stretch>
            <a:fillRect/>
          </a:stretch>
        </p:blipFill>
        <p:spPr>
          <a:xfrm rot="16200000">
            <a:off x="5173702" y="2897736"/>
            <a:ext cx="3083655" cy="1143079"/>
          </a:xfrm>
          <a:prstGeom prst="rect">
            <a:avLst/>
          </a:prstGeom>
          <a:effectLst/>
        </p:spPr>
      </p:pic>
      <p:pic>
        <p:nvPicPr>
          <p:cNvPr id="126" name="Missile 1"/>
          <p:cNvPicPr>
            <a:picLocks noChangeAspect="1"/>
          </p:cNvPicPr>
          <p:nvPr/>
        </p:nvPicPr>
        <p:blipFill>
          <a:blip r:embed="rId8"/>
          <a:stretch>
            <a:fillRect/>
          </a:stretch>
        </p:blipFill>
        <p:spPr>
          <a:xfrm rot="16200000">
            <a:off x="280811" y="2897736"/>
            <a:ext cx="3083655" cy="1143079"/>
          </a:xfrm>
          <a:prstGeom prst="rect">
            <a:avLst/>
          </a:prstGeom>
          <a:effectLst>
            <a:glow rad="114300">
              <a:schemeClr val="bg1">
                <a:alpha val="8000"/>
              </a:schemeClr>
            </a:glow>
          </a:effectLst>
        </p:spPr>
      </p:pic>
      <p:pic>
        <p:nvPicPr>
          <p:cNvPr id="127" name="Missile 2"/>
          <p:cNvPicPr>
            <a:picLocks noChangeAspect="1"/>
          </p:cNvPicPr>
          <p:nvPr/>
        </p:nvPicPr>
        <p:blipFill>
          <a:blip r:embed="rId8"/>
          <a:stretch>
            <a:fillRect/>
          </a:stretch>
        </p:blipFill>
        <p:spPr>
          <a:xfrm rot="16200000">
            <a:off x="1504361" y="1909313"/>
            <a:ext cx="3083655" cy="1143079"/>
          </a:xfrm>
          <a:prstGeom prst="rect">
            <a:avLst/>
          </a:prstGeom>
          <a:effectLst>
            <a:glow rad="114300">
              <a:schemeClr val="bg1">
                <a:alpha val="8000"/>
              </a:schemeClr>
            </a:glow>
          </a:effectLst>
        </p:spPr>
      </p:pic>
      <p:pic>
        <p:nvPicPr>
          <p:cNvPr id="128" name="Missile 3"/>
          <p:cNvPicPr>
            <a:picLocks noChangeAspect="1"/>
          </p:cNvPicPr>
          <p:nvPr/>
        </p:nvPicPr>
        <p:blipFill>
          <a:blip r:embed="rId8"/>
          <a:stretch>
            <a:fillRect/>
          </a:stretch>
        </p:blipFill>
        <p:spPr>
          <a:xfrm rot="16200000">
            <a:off x="2727911" y="2897736"/>
            <a:ext cx="3083655" cy="1143079"/>
          </a:xfrm>
          <a:prstGeom prst="rect">
            <a:avLst/>
          </a:prstGeom>
          <a:effectLst>
            <a:glow rad="114300">
              <a:schemeClr val="bg1">
                <a:alpha val="8000"/>
              </a:schemeClr>
            </a:glow>
          </a:effectLst>
        </p:spPr>
      </p:pic>
      <p:sp>
        <p:nvSpPr>
          <p:cNvPr id="70" name="TextBox Outline"/>
          <p:cNvSpPr txBox="1"/>
          <p:nvPr/>
        </p:nvSpPr>
        <p:spPr>
          <a:xfrm>
            <a:off x="8626048" y="2674370"/>
            <a:ext cx="2553904" cy="1446550"/>
          </a:xfrm>
          <a:prstGeom prst="rect">
            <a:avLst/>
          </a:prstGeom>
          <a:noFill/>
        </p:spPr>
        <p:txBody>
          <a:bodyPr wrap="none" rtlCol="0">
            <a:spAutoFit/>
          </a:bodyPr>
          <a:lstStyle/>
          <a:p>
            <a:pPr algn="ctr"/>
            <a:r>
              <a:rPr lang="en-US" sz="8800" dirty="0">
                <a:ln w="190500">
                  <a:solidFill>
                    <a:schemeClr val="bg1"/>
                  </a:solidFill>
                </a:ln>
                <a:solidFill>
                  <a:schemeClr val="bg1">
                    <a:lumMod val="75000"/>
                  </a:schemeClr>
                </a:solidFill>
                <a:latin typeface="Hauser" panose="02000500000000000000" pitchFamily="2" charset="0"/>
              </a:rPr>
              <a:t>fire!</a:t>
            </a:r>
          </a:p>
        </p:txBody>
      </p:sp>
      <p:sp>
        <p:nvSpPr>
          <p:cNvPr id="71" name="TextBox"/>
          <p:cNvSpPr txBox="1"/>
          <p:nvPr/>
        </p:nvSpPr>
        <p:spPr>
          <a:xfrm>
            <a:off x="8626048" y="2667226"/>
            <a:ext cx="2553904" cy="1446550"/>
          </a:xfrm>
          <a:prstGeom prst="rect">
            <a:avLst/>
          </a:prstGeom>
          <a:noFill/>
        </p:spPr>
        <p:txBody>
          <a:bodyPr wrap="none" rtlCol="0">
            <a:spAutoFit/>
            <a:scene3d>
              <a:camera prst="orthographicFront"/>
              <a:lightRig rig="balanced" dir="t"/>
            </a:scene3d>
            <a:sp3d extrusionH="57150" contourW="12700" prstMaterial="softEdge">
              <a:bevelT w="101600" h="88900" prst="cross"/>
              <a:bevelB w="12700"/>
              <a:extrusionClr>
                <a:schemeClr val="bg1">
                  <a:lumMod val="50000"/>
                </a:schemeClr>
              </a:extrusionClr>
              <a:contourClr>
                <a:schemeClr val="bg1">
                  <a:lumMod val="50000"/>
                </a:schemeClr>
              </a:contourClr>
            </a:sp3d>
          </a:bodyPr>
          <a:lstStyle/>
          <a:p>
            <a:pPr algn="ctr"/>
            <a:r>
              <a:rPr lang="en-US" sz="8800" dirty="0">
                <a:ln w="3175">
                  <a:solidFill>
                    <a:schemeClr val="tx1"/>
                  </a:solidFill>
                </a:ln>
                <a:gradFill>
                  <a:gsLst>
                    <a:gs pos="1869">
                      <a:srgbClr val="6F85A0"/>
                    </a:gs>
                    <a:gs pos="43000">
                      <a:srgbClr val="E6EEED"/>
                    </a:gs>
                    <a:gs pos="68000">
                      <a:srgbClr val="768594"/>
                    </a:gs>
                    <a:gs pos="88000">
                      <a:srgbClr val="E6EEED"/>
                    </a:gs>
                  </a:gsLst>
                  <a:lin ang="5400000"/>
                </a:gradFill>
                <a:latin typeface="Hauser" panose="02000500000000000000" pitchFamily="2" charset="0"/>
              </a:rPr>
              <a:t>fire!</a:t>
            </a:r>
          </a:p>
        </p:txBody>
      </p:sp>
      <p:sp>
        <p:nvSpPr>
          <p:cNvPr id="69" name="Digital Text SFX"/>
          <p:cNvSpPr/>
          <p:nvPr/>
        </p:nvSpPr>
        <p:spPr>
          <a:xfrm>
            <a:off x="12000271" y="429151"/>
            <a:ext cx="191729" cy="191729"/>
          </a:xfrm>
          <a:prstGeom prst="rect">
            <a:avLst/>
          </a:prstGeom>
          <a:solidFill>
            <a:srgbClr val="00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aunch Button">
            <a:hlinkClick r:id="rId9" action="ppaction://hlinksldjump"/>
          </p:cNvPr>
          <p:cNvPicPr>
            <a:picLocks noChangeAspect="1"/>
          </p:cNvPicPr>
          <p:nvPr/>
        </p:nvPicPr>
        <p:blipFill>
          <a:blip r:embed="rId10"/>
          <a:stretch>
            <a:fillRect/>
          </a:stretch>
        </p:blipFill>
        <p:spPr>
          <a:xfrm>
            <a:off x="8839683" y="774133"/>
            <a:ext cx="2176461" cy="2182557"/>
          </a:xfrm>
          <a:prstGeom prst="rect">
            <a:avLst/>
          </a:prstGeom>
        </p:spPr>
      </p:pic>
    </p:spTree>
    <p:extLst>
      <p:ext uri="{BB962C8B-B14F-4D97-AF65-F5344CB8AC3E}">
        <p14:creationId xmlns:p14="http://schemas.microsoft.com/office/powerpoint/2010/main" val="710928554"/>
      </p:ext>
    </p:extLst>
  </p:cSld>
  <p:clrMapOvr>
    <a:masterClrMapping/>
  </p:clrMapOvr>
  <mc:AlternateContent xmlns:mc="http://schemas.openxmlformats.org/markup-compatibility/2006" xmlns:p14="http://schemas.microsoft.com/office/powerpoint/2010/main">
    <mc:Choice Requires="p14">
      <p:transition spd="slow" p14:dur="3000" advClick="0">
        <p14:flash/>
        <p:sndAc>
          <p:stSnd>
            <p:snd r:embed="rId3" name="Computer Startup - Missile Screen SFX.wav"/>
          </p:stSnd>
        </p:sndAc>
      </p:transition>
    </mc:Choice>
    <mc:Fallback xmlns="">
      <p:transition spd="slow" advClick="0">
        <p:fade/>
        <p:sndAc>
          <p:stSnd>
            <p:snd r:embed="rId12" name="Computer Startup - Missile Screen SFX.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Computer Beep - Missile Screen SFX.wav"/>
                                        </p:tgtEl>
                                      </p:cMediaNode>
                                    </p:audio>
                                  </p:subTnLst>
                                </p:cTn>
                              </p:par>
                              <p:par>
                                <p:cTn id="7" presetID="1" presetClass="entr" presetSubtype="0" fill="hold" nodeType="withEffect">
                                  <p:stCondLst>
                                    <p:cond delay="500"/>
                                  </p:stCondLst>
                                  <p:childTnLst>
                                    <p:set>
                                      <p:cBhvr>
                                        <p:cTn id="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4" name="Computer Beep - Missile Screen SFX.wav"/>
                                        </p:tgtEl>
                                      </p:cMediaNode>
                                    </p:audio>
                                  </p:subTnLst>
                                </p:cTn>
                              </p:par>
                              <p:par>
                                <p:cTn id="9" presetID="1" presetClass="entr" presetSubtype="0" fill="hold" nodeType="withEffect">
                                  <p:stCondLst>
                                    <p:cond delay="1000"/>
                                  </p:stCondLst>
                                  <p:childTnLst>
                                    <p:set>
                                      <p:cBhvr>
                                        <p:cTn id="10" dur="1" fill="hold">
                                          <p:stCondLst>
                                            <p:cond delay="0"/>
                                          </p:stCondLst>
                                        </p:cTn>
                                        <p:tgtEl>
                                          <p:spTgt spid="128"/>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4" name="Computer Beep - Missile Screen SFX.wav"/>
                                        </p:tgtEl>
                                      </p:cMediaNode>
                                    </p:audio>
                                  </p:subTnLst>
                                </p:cTn>
                              </p:par>
                              <p:par>
                                <p:cTn id="11" presetID="1" presetClass="entr" presetSubtype="0" fill="hold" grpId="0" nodeType="withEffect">
                                  <p:stCondLst>
                                    <p:cond delay="1500"/>
                                  </p:stCondLst>
                                  <p:iterate type="lt">
                                    <p:tmAbs val="70"/>
                                  </p:iterate>
                                  <p:childTnLst>
                                    <p:set>
                                      <p:cBhvr>
                                        <p:cTn id="12" dur="1" fill="hold">
                                          <p:stCondLst>
                                            <p:cond delay="0"/>
                                          </p:stCondLst>
                                        </p:cTn>
                                        <p:tgtEl>
                                          <p:spTgt spid="114"/>
                                        </p:tgtEl>
                                        <p:attrNameLst>
                                          <p:attrName>style.visibility</p:attrName>
                                        </p:attrNameLst>
                                      </p:cBhvr>
                                      <p:to>
                                        <p:strVal val="visible"/>
                                      </p:to>
                                    </p:set>
                                  </p:childTnLst>
                                </p:cTn>
                              </p:par>
                              <p:par>
                                <p:cTn id="13" presetID="10" presetClass="entr" presetSubtype="0" fill="hold" grpId="0" nodeType="withEffect">
                                  <p:stCondLst>
                                    <p:cond delay="150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500"/>
                                        <p:tgtEl>
                                          <p:spTgt spid="69"/>
                                        </p:tgtEl>
                                      </p:cBhvr>
                                    </p:animEffect>
                                  </p:childTnLst>
                                  <p:subTnLst>
                                    <p:audio>
                                      <p:cMediaNode>
                                        <p:cTn display="0" masterRel="sameClick">
                                          <p:stCondLst>
                                            <p:cond evt="begin" delay="0">
                                              <p:tn val="13"/>
                                            </p:cond>
                                          </p:stCondLst>
                                          <p:endCondLst>
                                            <p:cond evt="onStopAudio" delay="0">
                                              <p:tgtEl>
                                                <p:sldTgt/>
                                              </p:tgtEl>
                                            </p:cond>
                                          </p:endCondLst>
                                        </p:cTn>
                                        <p:tgtEl>
                                          <p:sndTgt r:embed="rId5" name="Digital Text - Missile Screen SFX.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6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14" name="TextBox"/>
          <p:cNvSpPr txBox="1"/>
          <p:nvPr/>
        </p:nvSpPr>
        <p:spPr>
          <a:xfrm>
            <a:off x="1845717" y="5427335"/>
            <a:ext cx="4634603" cy="490904"/>
          </a:xfrm>
          <a:prstGeom prst="rect">
            <a:avLst/>
          </a:prstGeom>
          <a:noFill/>
        </p:spPr>
        <p:txBody>
          <a:bodyPr wrap="none" rtlCol="0" anchor="ctr">
            <a:spAutoFit/>
          </a:bodyPr>
          <a:lstStyle/>
          <a:p>
            <a:pPr algn="ctr">
              <a:lnSpc>
                <a:spcPct val="70000"/>
              </a:lnSpc>
            </a:pPr>
            <a:r>
              <a:rPr lang="en-US" sz="3700" dirty="0">
                <a:solidFill>
                  <a:schemeClr val="bg1"/>
                </a:solidFill>
                <a:latin typeface="Monkirta Pursuit NC" panose="02040503050101080101" pitchFamily="18" charset="0"/>
              </a:rPr>
              <a:t>READY FOR LAUNCH</a:t>
            </a:r>
          </a:p>
        </p:txBody>
      </p:sp>
      <p:pic>
        <p:nvPicPr>
          <p:cNvPr id="115" name="Missile Shadow 1"/>
          <p:cNvPicPr>
            <a:picLocks noChangeAspect="1"/>
          </p:cNvPicPr>
          <p:nvPr/>
        </p:nvPicPr>
        <p:blipFill>
          <a:blip r:embed="rId7">
            <a:extLst/>
          </a:blip>
          <a:stretch>
            <a:fillRect/>
          </a:stretch>
        </p:blipFill>
        <p:spPr>
          <a:xfrm rot="16200000">
            <a:off x="279504" y="2897736"/>
            <a:ext cx="3083655" cy="1143079"/>
          </a:xfrm>
          <a:prstGeom prst="rect">
            <a:avLst/>
          </a:prstGeom>
          <a:effectLst/>
        </p:spPr>
      </p:pic>
      <p:pic>
        <p:nvPicPr>
          <p:cNvPr id="122" name="Missile Shadow 2"/>
          <p:cNvPicPr>
            <a:picLocks noChangeAspect="1"/>
          </p:cNvPicPr>
          <p:nvPr/>
        </p:nvPicPr>
        <p:blipFill>
          <a:blip r:embed="rId7">
            <a:extLst/>
          </a:blip>
          <a:stretch>
            <a:fillRect/>
          </a:stretch>
        </p:blipFill>
        <p:spPr>
          <a:xfrm rot="16200000">
            <a:off x="1503053" y="1909313"/>
            <a:ext cx="3083655" cy="1143079"/>
          </a:xfrm>
          <a:prstGeom prst="rect">
            <a:avLst/>
          </a:prstGeom>
          <a:effectLst/>
        </p:spPr>
      </p:pic>
      <p:pic>
        <p:nvPicPr>
          <p:cNvPr id="123" name="Missile Shadow 3"/>
          <p:cNvPicPr>
            <a:picLocks noChangeAspect="1"/>
          </p:cNvPicPr>
          <p:nvPr/>
        </p:nvPicPr>
        <p:blipFill>
          <a:blip r:embed="rId7">
            <a:extLst/>
          </a:blip>
          <a:stretch>
            <a:fillRect/>
          </a:stretch>
        </p:blipFill>
        <p:spPr>
          <a:xfrm rot="16200000">
            <a:off x="2726603" y="2897736"/>
            <a:ext cx="3083655" cy="1143079"/>
          </a:xfrm>
          <a:prstGeom prst="rect">
            <a:avLst/>
          </a:prstGeom>
          <a:effectLst/>
        </p:spPr>
      </p:pic>
      <p:pic>
        <p:nvPicPr>
          <p:cNvPr id="124" name="Missile Shadow 4"/>
          <p:cNvPicPr>
            <a:picLocks noChangeAspect="1"/>
          </p:cNvPicPr>
          <p:nvPr/>
        </p:nvPicPr>
        <p:blipFill>
          <a:blip r:embed="rId7">
            <a:extLst/>
          </a:blip>
          <a:stretch>
            <a:fillRect/>
          </a:stretch>
        </p:blipFill>
        <p:spPr>
          <a:xfrm rot="16200000">
            <a:off x="3950153" y="1909313"/>
            <a:ext cx="3083655" cy="1143079"/>
          </a:xfrm>
          <a:prstGeom prst="rect">
            <a:avLst/>
          </a:prstGeom>
          <a:effectLst/>
        </p:spPr>
      </p:pic>
      <p:pic>
        <p:nvPicPr>
          <p:cNvPr id="125" name="Missile Shadow 5"/>
          <p:cNvPicPr>
            <a:picLocks noChangeAspect="1"/>
          </p:cNvPicPr>
          <p:nvPr/>
        </p:nvPicPr>
        <p:blipFill>
          <a:blip r:embed="rId7">
            <a:extLst/>
          </a:blip>
          <a:stretch>
            <a:fillRect/>
          </a:stretch>
        </p:blipFill>
        <p:spPr>
          <a:xfrm rot="16200000">
            <a:off x="5173702" y="2897736"/>
            <a:ext cx="3083655" cy="1143079"/>
          </a:xfrm>
          <a:prstGeom prst="rect">
            <a:avLst/>
          </a:prstGeom>
          <a:effectLst/>
        </p:spPr>
      </p:pic>
      <p:pic>
        <p:nvPicPr>
          <p:cNvPr id="126" name="Missile 1"/>
          <p:cNvPicPr>
            <a:picLocks noChangeAspect="1"/>
          </p:cNvPicPr>
          <p:nvPr/>
        </p:nvPicPr>
        <p:blipFill>
          <a:blip r:embed="rId8"/>
          <a:stretch>
            <a:fillRect/>
          </a:stretch>
        </p:blipFill>
        <p:spPr>
          <a:xfrm rot="16200000">
            <a:off x="280811" y="2897736"/>
            <a:ext cx="3083655" cy="1143079"/>
          </a:xfrm>
          <a:prstGeom prst="rect">
            <a:avLst/>
          </a:prstGeom>
          <a:effectLst>
            <a:glow rad="114300">
              <a:schemeClr val="bg1">
                <a:alpha val="8000"/>
              </a:schemeClr>
            </a:glow>
          </a:effectLst>
        </p:spPr>
      </p:pic>
      <p:pic>
        <p:nvPicPr>
          <p:cNvPr id="127" name="Missile 2"/>
          <p:cNvPicPr>
            <a:picLocks noChangeAspect="1"/>
          </p:cNvPicPr>
          <p:nvPr/>
        </p:nvPicPr>
        <p:blipFill>
          <a:blip r:embed="rId8"/>
          <a:stretch>
            <a:fillRect/>
          </a:stretch>
        </p:blipFill>
        <p:spPr>
          <a:xfrm rot="16200000">
            <a:off x="1504361" y="1909313"/>
            <a:ext cx="3083655" cy="1143079"/>
          </a:xfrm>
          <a:prstGeom prst="rect">
            <a:avLst/>
          </a:prstGeom>
          <a:effectLst>
            <a:glow rad="114300">
              <a:schemeClr val="bg1">
                <a:alpha val="8000"/>
              </a:schemeClr>
            </a:glow>
          </a:effectLst>
        </p:spPr>
      </p:pic>
      <p:pic>
        <p:nvPicPr>
          <p:cNvPr id="128" name="Missile 3"/>
          <p:cNvPicPr>
            <a:picLocks noChangeAspect="1"/>
          </p:cNvPicPr>
          <p:nvPr/>
        </p:nvPicPr>
        <p:blipFill>
          <a:blip r:embed="rId8"/>
          <a:stretch>
            <a:fillRect/>
          </a:stretch>
        </p:blipFill>
        <p:spPr>
          <a:xfrm rot="16200000">
            <a:off x="2727911" y="2897736"/>
            <a:ext cx="3083655" cy="1143079"/>
          </a:xfrm>
          <a:prstGeom prst="rect">
            <a:avLst/>
          </a:prstGeom>
          <a:effectLst>
            <a:glow rad="114300">
              <a:schemeClr val="bg1">
                <a:alpha val="8000"/>
              </a:schemeClr>
            </a:glow>
          </a:effectLst>
        </p:spPr>
      </p:pic>
      <p:sp>
        <p:nvSpPr>
          <p:cNvPr id="70" name="TextBox Outline"/>
          <p:cNvSpPr txBox="1"/>
          <p:nvPr/>
        </p:nvSpPr>
        <p:spPr>
          <a:xfrm>
            <a:off x="8626048" y="2674370"/>
            <a:ext cx="2553904" cy="1446550"/>
          </a:xfrm>
          <a:prstGeom prst="rect">
            <a:avLst/>
          </a:prstGeom>
          <a:noFill/>
        </p:spPr>
        <p:txBody>
          <a:bodyPr wrap="none" rtlCol="0">
            <a:spAutoFit/>
          </a:bodyPr>
          <a:lstStyle/>
          <a:p>
            <a:pPr algn="ctr"/>
            <a:r>
              <a:rPr lang="en-US" sz="8800" dirty="0">
                <a:ln w="190500">
                  <a:solidFill>
                    <a:schemeClr val="bg1"/>
                  </a:solidFill>
                </a:ln>
                <a:solidFill>
                  <a:schemeClr val="bg1">
                    <a:lumMod val="75000"/>
                  </a:schemeClr>
                </a:solidFill>
                <a:latin typeface="Hauser" panose="02000500000000000000" pitchFamily="2" charset="0"/>
              </a:rPr>
              <a:t>fire!</a:t>
            </a:r>
          </a:p>
        </p:txBody>
      </p:sp>
      <p:sp>
        <p:nvSpPr>
          <p:cNvPr id="71" name="TextBox"/>
          <p:cNvSpPr txBox="1"/>
          <p:nvPr/>
        </p:nvSpPr>
        <p:spPr>
          <a:xfrm>
            <a:off x="8626048" y="2667226"/>
            <a:ext cx="2553904" cy="1446550"/>
          </a:xfrm>
          <a:prstGeom prst="rect">
            <a:avLst/>
          </a:prstGeom>
          <a:noFill/>
        </p:spPr>
        <p:txBody>
          <a:bodyPr wrap="none" rtlCol="0">
            <a:spAutoFit/>
            <a:scene3d>
              <a:camera prst="orthographicFront"/>
              <a:lightRig rig="balanced" dir="t"/>
            </a:scene3d>
            <a:sp3d extrusionH="57150" contourW="12700" prstMaterial="softEdge">
              <a:bevelT w="101600" h="88900" prst="cross"/>
              <a:bevelB w="12700"/>
              <a:extrusionClr>
                <a:schemeClr val="bg1">
                  <a:lumMod val="50000"/>
                </a:schemeClr>
              </a:extrusionClr>
              <a:contourClr>
                <a:schemeClr val="bg1">
                  <a:lumMod val="50000"/>
                </a:schemeClr>
              </a:contourClr>
            </a:sp3d>
          </a:bodyPr>
          <a:lstStyle/>
          <a:p>
            <a:pPr algn="ctr"/>
            <a:r>
              <a:rPr lang="en-US" sz="8800" dirty="0">
                <a:ln w="3175">
                  <a:solidFill>
                    <a:schemeClr val="tx1"/>
                  </a:solidFill>
                </a:ln>
                <a:gradFill>
                  <a:gsLst>
                    <a:gs pos="1869">
                      <a:srgbClr val="6F85A0"/>
                    </a:gs>
                    <a:gs pos="43000">
                      <a:srgbClr val="E6EEED"/>
                    </a:gs>
                    <a:gs pos="68000">
                      <a:srgbClr val="768594"/>
                    </a:gs>
                    <a:gs pos="88000">
                      <a:srgbClr val="E6EEED"/>
                    </a:gs>
                  </a:gsLst>
                  <a:lin ang="5400000"/>
                </a:gradFill>
                <a:latin typeface="Hauser" panose="02000500000000000000" pitchFamily="2" charset="0"/>
              </a:rPr>
              <a:t>fire!</a:t>
            </a:r>
          </a:p>
        </p:txBody>
      </p:sp>
      <p:sp>
        <p:nvSpPr>
          <p:cNvPr id="69" name="Digital Text SFX"/>
          <p:cNvSpPr/>
          <p:nvPr/>
        </p:nvSpPr>
        <p:spPr>
          <a:xfrm>
            <a:off x="12000271" y="429151"/>
            <a:ext cx="191729" cy="191729"/>
          </a:xfrm>
          <a:prstGeom prst="rect">
            <a:avLst/>
          </a:prstGeom>
          <a:solidFill>
            <a:srgbClr val="00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aunch Button">
            <a:hlinkClick r:id="rId9" action="ppaction://hlinksldjump"/>
          </p:cNvPr>
          <p:cNvPicPr>
            <a:picLocks noChangeAspect="1"/>
          </p:cNvPicPr>
          <p:nvPr/>
        </p:nvPicPr>
        <p:blipFill>
          <a:blip r:embed="rId10"/>
          <a:stretch>
            <a:fillRect/>
          </a:stretch>
        </p:blipFill>
        <p:spPr>
          <a:xfrm>
            <a:off x="8839683" y="774133"/>
            <a:ext cx="2176461" cy="2182557"/>
          </a:xfrm>
          <a:prstGeom prst="rect">
            <a:avLst/>
          </a:prstGeom>
        </p:spPr>
      </p:pic>
    </p:spTree>
    <p:extLst>
      <p:ext uri="{BB962C8B-B14F-4D97-AF65-F5344CB8AC3E}">
        <p14:creationId xmlns:p14="http://schemas.microsoft.com/office/powerpoint/2010/main" val="3230904925"/>
      </p:ext>
    </p:extLst>
  </p:cSld>
  <p:clrMapOvr>
    <a:masterClrMapping/>
  </p:clrMapOvr>
  <mc:AlternateContent xmlns:mc="http://schemas.openxmlformats.org/markup-compatibility/2006" xmlns:p14="http://schemas.microsoft.com/office/powerpoint/2010/main">
    <mc:Choice Requires="p14">
      <p:transition spd="slow" p14:dur="3000" advClick="0">
        <p14:flash/>
        <p:sndAc>
          <p:stSnd>
            <p:snd r:embed="rId3" name="Computer Startup - Missile Screen SFX.wav"/>
          </p:stSnd>
        </p:sndAc>
      </p:transition>
    </mc:Choice>
    <mc:Fallback xmlns="">
      <p:transition spd="slow" advClick="0">
        <p:fade/>
        <p:sndAc>
          <p:stSnd>
            <p:snd r:embed="rId12" name="Computer Startup - Missile Screen SFX.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Computer Beep - Missile Screen SFX.wav"/>
                                        </p:tgtEl>
                                      </p:cMediaNode>
                                    </p:audio>
                                  </p:subTnLst>
                                </p:cTn>
                              </p:par>
                              <p:par>
                                <p:cTn id="7" presetID="1" presetClass="entr" presetSubtype="0" fill="hold" nodeType="withEffect">
                                  <p:stCondLst>
                                    <p:cond delay="500"/>
                                  </p:stCondLst>
                                  <p:childTnLst>
                                    <p:set>
                                      <p:cBhvr>
                                        <p:cTn id="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4" name="Computer Beep - Missile Screen SFX.wav"/>
                                        </p:tgtEl>
                                      </p:cMediaNode>
                                    </p:audio>
                                  </p:subTnLst>
                                </p:cTn>
                              </p:par>
                              <p:par>
                                <p:cTn id="9" presetID="1" presetClass="entr" presetSubtype="0" fill="hold" nodeType="withEffect">
                                  <p:stCondLst>
                                    <p:cond delay="1000"/>
                                  </p:stCondLst>
                                  <p:childTnLst>
                                    <p:set>
                                      <p:cBhvr>
                                        <p:cTn id="10" dur="1" fill="hold">
                                          <p:stCondLst>
                                            <p:cond delay="0"/>
                                          </p:stCondLst>
                                        </p:cTn>
                                        <p:tgtEl>
                                          <p:spTgt spid="128"/>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4" name="Computer Beep - Missile Screen SFX.wav"/>
                                        </p:tgtEl>
                                      </p:cMediaNode>
                                    </p:audio>
                                  </p:subTnLst>
                                </p:cTn>
                              </p:par>
                              <p:par>
                                <p:cTn id="11" presetID="1" presetClass="entr" presetSubtype="0" fill="hold" grpId="0" nodeType="withEffect">
                                  <p:stCondLst>
                                    <p:cond delay="1500"/>
                                  </p:stCondLst>
                                  <p:iterate type="lt">
                                    <p:tmAbs val="70"/>
                                  </p:iterate>
                                  <p:childTnLst>
                                    <p:set>
                                      <p:cBhvr>
                                        <p:cTn id="12" dur="1" fill="hold">
                                          <p:stCondLst>
                                            <p:cond delay="0"/>
                                          </p:stCondLst>
                                        </p:cTn>
                                        <p:tgtEl>
                                          <p:spTgt spid="114"/>
                                        </p:tgtEl>
                                        <p:attrNameLst>
                                          <p:attrName>style.visibility</p:attrName>
                                        </p:attrNameLst>
                                      </p:cBhvr>
                                      <p:to>
                                        <p:strVal val="visible"/>
                                      </p:to>
                                    </p:set>
                                  </p:childTnLst>
                                </p:cTn>
                              </p:par>
                              <p:par>
                                <p:cTn id="13" presetID="10" presetClass="entr" presetSubtype="0" fill="hold" grpId="0" nodeType="withEffect">
                                  <p:stCondLst>
                                    <p:cond delay="150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500"/>
                                        <p:tgtEl>
                                          <p:spTgt spid="69"/>
                                        </p:tgtEl>
                                      </p:cBhvr>
                                    </p:animEffect>
                                  </p:childTnLst>
                                  <p:subTnLst>
                                    <p:audio>
                                      <p:cMediaNode>
                                        <p:cTn display="0" masterRel="sameClick">
                                          <p:stCondLst>
                                            <p:cond evt="begin" delay="0">
                                              <p:tn val="13"/>
                                            </p:cond>
                                          </p:stCondLst>
                                          <p:endCondLst>
                                            <p:cond evt="onStopAudio" delay="0">
                                              <p:tgtEl>
                                                <p:sldTgt/>
                                              </p:tgtEl>
                                            </p:cond>
                                          </p:endCondLst>
                                        </p:cTn>
                                        <p:tgtEl>
                                          <p:sndTgt r:embed="rId5" name="Digital Text - Missile Screen SFX.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6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14" name="TextBox"/>
          <p:cNvSpPr txBox="1"/>
          <p:nvPr/>
        </p:nvSpPr>
        <p:spPr>
          <a:xfrm>
            <a:off x="1845717" y="5427335"/>
            <a:ext cx="4634603" cy="490904"/>
          </a:xfrm>
          <a:prstGeom prst="rect">
            <a:avLst/>
          </a:prstGeom>
          <a:noFill/>
        </p:spPr>
        <p:txBody>
          <a:bodyPr wrap="none" rtlCol="0" anchor="ctr">
            <a:spAutoFit/>
          </a:bodyPr>
          <a:lstStyle/>
          <a:p>
            <a:pPr algn="ctr">
              <a:lnSpc>
                <a:spcPct val="70000"/>
              </a:lnSpc>
            </a:pPr>
            <a:r>
              <a:rPr lang="en-US" sz="3700" dirty="0">
                <a:solidFill>
                  <a:schemeClr val="bg1"/>
                </a:solidFill>
                <a:latin typeface="Monkirta Pursuit NC" panose="02040503050101080101" pitchFamily="18" charset="0"/>
              </a:rPr>
              <a:t>READY FOR LAUNCH</a:t>
            </a:r>
          </a:p>
        </p:txBody>
      </p:sp>
      <p:pic>
        <p:nvPicPr>
          <p:cNvPr id="115" name="Missile Shadow 1"/>
          <p:cNvPicPr>
            <a:picLocks noChangeAspect="1"/>
          </p:cNvPicPr>
          <p:nvPr/>
        </p:nvPicPr>
        <p:blipFill>
          <a:blip r:embed="rId7">
            <a:extLst/>
          </a:blip>
          <a:stretch>
            <a:fillRect/>
          </a:stretch>
        </p:blipFill>
        <p:spPr>
          <a:xfrm rot="16200000">
            <a:off x="279504" y="2897736"/>
            <a:ext cx="3083655" cy="1143079"/>
          </a:xfrm>
          <a:prstGeom prst="rect">
            <a:avLst/>
          </a:prstGeom>
          <a:effectLst/>
        </p:spPr>
      </p:pic>
      <p:pic>
        <p:nvPicPr>
          <p:cNvPr id="122" name="Missile Shadow 2"/>
          <p:cNvPicPr>
            <a:picLocks noChangeAspect="1"/>
          </p:cNvPicPr>
          <p:nvPr/>
        </p:nvPicPr>
        <p:blipFill>
          <a:blip r:embed="rId7">
            <a:extLst/>
          </a:blip>
          <a:stretch>
            <a:fillRect/>
          </a:stretch>
        </p:blipFill>
        <p:spPr>
          <a:xfrm rot="16200000">
            <a:off x="1503053" y="1909313"/>
            <a:ext cx="3083655" cy="1143079"/>
          </a:xfrm>
          <a:prstGeom prst="rect">
            <a:avLst/>
          </a:prstGeom>
          <a:effectLst/>
        </p:spPr>
      </p:pic>
      <p:pic>
        <p:nvPicPr>
          <p:cNvPr id="123" name="Missile Shadow 3"/>
          <p:cNvPicPr>
            <a:picLocks noChangeAspect="1"/>
          </p:cNvPicPr>
          <p:nvPr/>
        </p:nvPicPr>
        <p:blipFill>
          <a:blip r:embed="rId7">
            <a:extLst/>
          </a:blip>
          <a:stretch>
            <a:fillRect/>
          </a:stretch>
        </p:blipFill>
        <p:spPr>
          <a:xfrm rot="16200000">
            <a:off x="2726603" y="2897736"/>
            <a:ext cx="3083655" cy="1143079"/>
          </a:xfrm>
          <a:prstGeom prst="rect">
            <a:avLst/>
          </a:prstGeom>
          <a:effectLst/>
        </p:spPr>
      </p:pic>
      <p:pic>
        <p:nvPicPr>
          <p:cNvPr id="124" name="Missile Shadow 4"/>
          <p:cNvPicPr>
            <a:picLocks noChangeAspect="1"/>
          </p:cNvPicPr>
          <p:nvPr/>
        </p:nvPicPr>
        <p:blipFill>
          <a:blip r:embed="rId7">
            <a:extLst/>
          </a:blip>
          <a:stretch>
            <a:fillRect/>
          </a:stretch>
        </p:blipFill>
        <p:spPr>
          <a:xfrm rot="16200000">
            <a:off x="3950153" y="1909313"/>
            <a:ext cx="3083655" cy="1143079"/>
          </a:xfrm>
          <a:prstGeom prst="rect">
            <a:avLst/>
          </a:prstGeom>
          <a:effectLst/>
        </p:spPr>
      </p:pic>
      <p:pic>
        <p:nvPicPr>
          <p:cNvPr id="125" name="Missile Shadow 5"/>
          <p:cNvPicPr>
            <a:picLocks noChangeAspect="1"/>
          </p:cNvPicPr>
          <p:nvPr/>
        </p:nvPicPr>
        <p:blipFill>
          <a:blip r:embed="rId7">
            <a:extLst/>
          </a:blip>
          <a:stretch>
            <a:fillRect/>
          </a:stretch>
        </p:blipFill>
        <p:spPr>
          <a:xfrm rot="16200000">
            <a:off x="5173702" y="2897736"/>
            <a:ext cx="3083655" cy="1143079"/>
          </a:xfrm>
          <a:prstGeom prst="rect">
            <a:avLst/>
          </a:prstGeom>
          <a:effectLst/>
        </p:spPr>
      </p:pic>
      <p:pic>
        <p:nvPicPr>
          <p:cNvPr id="126" name="Missile 1"/>
          <p:cNvPicPr>
            <a:picLocks noChangeAspect="1"/>
          </p:cNvPicPr>
          <p:nvPr/>
        </p:nvPicPr>
        <p:blipFill>
          <a:blip r:embed="rId8"/>
          <a:stretch>
            <a:fillRect/>
          </a:stretch>
        </p:blipFill>
        <p:spPr>
          <a:xfrm rot="16200000">
            <a:off x="280811" y="2897736"/>
            <a:ext cx="3083655" cy="1143079"/>
          </a:xfrm>
          <a:prstGeom prst="rect">
            <a:avLst/>
          </a:prstGeom>
          <a:effectLst>
            <a:glow rad="114300">
              <a:schemeClr val="bg1">
                <a:alpha val="8000"/>
              </a:schemeClr>
            </a:glow>
          </a:effectLst>
        </p:spPr>
      </p:pic>
      <p:sp>
        <p:nvSpPr>
          <p:cNvPr id="70" name="TextBox Outline"/>
          <p:cNvSpPr txBox="1"/>
          <p:nvPr/>
        </p:nvSpPr>
        <p:spPr>
          <a:xfrm>
            <a:off x="8626048" y="2674370"/>
            <a:ext cx="2553904" cy="1446550"/>
          </a:xfrm>
          <a:prstGeom prst="rect">
            <a:avLst/>
          </a:prstGeom>
          <a:noFill/>
        </p:spPr>
        <p:txBody>
          <a:bodyPr wrap="none" rtlCol="0">
            <a:spAutoFit/>
          </a:bodyPr>
          <a:lstStyle/>
          <a:p>
            <a:pPr algn="ctr"/>
            <a:r>
              <a:rPr lang="en-US" sz="8800" dirty="0">
                <a:ln w="190500">
                  <a:solidFill>
                    <a:schemeClr val="bg1"/>
                  </a:solidFill>
                </a:ln>
                <a:solidFill>
                  <a:schemeClr val="bg1">
                    <a:lumMod val="75000"/>
                  </a:schemeClr>
                </a:solidFill>
                <a:latin typeface="Hauser" panose="02000500000000000000" pitchFamily="2" charset="0"/>
              </a:rPr>
              <a:t>fire!</a:t>
            </a:r>
          </a:p>
        </p:txBody>
      </p:sp>
      <p:sp>
        <p:nvSpPr>
          <p:cNvPr id="71" name="TextBox"/>
          <p:cNvSpPr txBox="1"/>
          <p:nvPr/>
        </p:nvSpPr>
        <p:spPr>
          <a:xfrm>
            <a:off x="8626048" y="2667226"/>
            <a:ext cx="2553904" cy="1446550"/>
          </a:xfrm>
          <a:prstGeom prst="rect">
            <a:avLst/>
          </a:prstGeom>
          <a:noFill/>
        </p:spPr>
        <p:txBody>
          <a:bodyPr wrap="none" rtlCol="0">
            <a:spAutoFit/>
            <a:scene3d>
              <a:camera prst="orthographicFront"/>
              <a:lightRig rig="balanced" dir="t"/>
            </a:scene3d>
            <a:sp3d extrusionH="57150" contourW="12700" prstMaterial="softEdge">
              <a:bevelT w="101600" h="88900" prst="cross"/>
              <a:bevelB w="12700"/>
              <a:extrusionClr>
                <a:schemeClr val="bg1">
                  <a:lumMod val="50000"/>
                </a:schemeClr>
              </a:extrusionClr>
              <a:contourClr>
                <a:schemeClr val="bg1">
                  <a:lumMod val="50000"/>
                </a:schemeClr>
              </a:contourClr>
            </a:sp3d>
          </a:bodyPr>
          <a:lstStyle/>
          <a:p>
            <a:pPr algn="ctr"/>
            <a:r>
              <a:rPr lang="en-US" sz="8800" dirty="0">
                <a:ln w="3175">
                  <a:solidFill>
                    <a:schemeClr val="tx1"/>
                  </a:solidFill>
                </a:ln>
                <a:gradFill>
                  <a:gsLst>
                    <a:gs pos="1869">
                      <a:srgbClr val="6F85A0"/>
                    </a:gs>
                    <a:gs pos="43000">
                      <a:srgbClr val="E6EEED"/>
                    </a:gs>
                    <a:gs pos="68000">
                      <a:srgbClr val="768594"/>
                    </a:gs>
                    <a:gs pos="88000">
                      <a:srgbClr val="E6EEED"/>
                    </a:gs>
                  </a:gsLst>
                  <a:lin ang="5400000"/>
                </a:gradFill>
                <a:latin typeface="Hauser" panose="02000500000000000000" pitchFamily="2" charset="0"/>
              </a:rPr>
              <a:t>fire!</a:t>
            </a:r>
          </a:p>
        </p:txBody>
      </p:sp>
      <p:sp>
        <p:nvSpPr>
          <p:cNvPr id="69" name="Digital Text SFX"/>
          <p:cNvSpPr/>
          <p:nvPr/>
        </p:nvSpPr>
        <p:spPr>
          <a:xfrm>
            <a:off x="12000271" y="429151"/>
            <a:ext cx="191729" cy="191729"/>
          </a:xfrm>
          <a:prstGeom prst="rect">
            <a:avLst/>
          </a:prstGeom>
          <a:solidFill>
            <a:srgbClr val="00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aunch Button">
            <a:hlinkClick r:id="rId9" action="ppaction://hlinksldjump"/>
          </p:cNvPr>
          <p:cNvPicPr>
            <a:picLocks noChangeAspect="1"/>
          </p:cNvPicPr>
          <p:nvPr/>
        </p:nvPicPr>
        <p:blipFill>
          <a:blip r:embed="rId10"/>
          <a:stretch>
            <a:fillRect/>
          </a:stretch>
        </p:blipFill>
        <p:spPr>
          <a:xfrm>
            <a:off x="8839683" y="774133"/>
            <a:ext cx="2176461" cy="2182557"/>
          </a:xfrm>
          <a:prstGeom prst="rect">
            <a:avLst/>
          </a:prstGeom>
        </p:spPr>
      </p:pic>
    </p:spTree>
    <p:extLst>
      <p:ext uri="{BB962C8B-B14F-4D97-AF65-F5344CB8AC3E}">
        <p14:creationId xmlns:p14="http://schemas.microsoft.com/office/powerpoint/2010/main" val="1866897108"/>
      </p:ext>
    </p:extLst>
  </p:cSld>
  <p:clrMapOvr>
    <a:masterClrMapping/>
  </p:clrMapOvr>
  <mc:AlternateContent xmlns:mc="http://schemas.openxmlformats.org/markup-compatibility/2006" xmlns:p14="http://schemas.microsoft.com/office/powerpoint/2010/main">
    <mc:Choice Requires="p14">
      <p:transition spd="slow" p14:dur="3000" advClick="0">
        <p14:flash/>
        <p:sndAc>
          <p:stSnd>
            <p:snd r:embed="rId3" name="Computer Startup - Missile Screen SFX.wav"/>
          </p:stSnd>
        </p:sndAc>
      </p:transition>
    </mc:Choice>
    <mc:Fallback xmlns="">
      <p:transition spd="slow" advClick="0">
        <p:fade/>
        <p:sndAc>
          <p:stSnd>
            <p:snd r:embed="rId12" name="Computer Startup - Missile Screen SFX.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Computer Beep - Missile Screen SFX.wav"/>
                                        </p:tgtEl>
                                      </p:cMediaNode>
                                    </p:audio>
                                  </p:subTnLst>
                                </p:cTn>
                              </p:par>
                              <p:par>
                                <p:cTn id="7" presetID="1" presetClass="entr" presetSubtype="0" fill="hold" grpId="0" nodeType="withEffect">
                                  <p:stCondLst>
                                    <p:cond delay="500"/>
                                  </p:stCondLst>
                                  <p:iterate type="lt">
                                    <p:tmAbs val="70"/>
                                  </p:iterate>
                                  <p:childTnLst>
                                    <p:set>
                                      <p:cBhvr>
                                        <p:cTn id="8" dur="1" fill="hold">
                                          <p:stCondLst>
                                            <p:cond delay="0"/>
                                          </p:stCondLst>
                                        </p:cTn>
                                        <p:tgtEl>
                                          <p:spTgt spid="114"/>
                                        </p:tgtEl>
                                        <p:attrNameLst>
                                          <p:attrName>style.visibility</p:attrName>
                                        </p:attrNameLst>
                                      </p:cBhvr>
                                      <p:to>
                                        <p:strVal val="visible"/>
                                      </p:to>
                                    </p:set>
                                  </p:childTnLst>
                                </p:cTn>
                              </p:par>
                              <p:par>
                                <p:cTn id="9" presetID="10" presetClass="entr" presetSubtype="0" fill="hold" grpId="0" nodeType="withEffect">
                                  <p:stCondLst>
                                    <p:cond delay="500"/>
                                  </p:stCondLst>
                                  <p:childTnLst>
                                    <p:set>
                                      <p:cBhvr>
                                        <p:cTn id="10" dur="1" fill="hold">
                                          <p:stCondLst>
                                            <p:cond delay="0"/>
                                          </p:stCondLst>
                                        </p:cTn>
                                        <p:tgtEl>
                                          <p:spTgt spid="69"/>
                                        </p:tgtEl>
                                        <p:attrNameLst>
                                          <p:attrName>style.visibility</p:attrName>
                                        </p:attrNameLst>
                                      </p:cBhvr>
                                      <p:to>
                                        <p:strVal val="visible"/>
                                      </p:to>
                                    </p:set>
                                    <p:animEffect transition="in" filter="fade">
                                      <p:cBhvr>
                                        <p:cTn id="11" dur="500"/>
                                        <p:tgtEl>
                                          <p:spTgt spid="69"/>
                                        </p:tgtEl>
                                      </p:cBhvr>
                                    </p:animEffect>
                                  </p:childTnLst>
                                  <p:subTnLst>
                                    <p:audio>
                                      <p:cMediaNode>
                                        <p:cTn display="0" masterRel="sameClick">
                                          <p:stCondLst>
                                            <p:cond evt="begin" delay="0">
                                              <p:tn val="9"/>
                                            </p:cond>
                                          </p:stCondLst>
                                          <p:endCondLst>
                                            <p:cond evt="onStopAudio" delay="0">
                                              <p:tgtEl>
                                                <p:sldTgt/>
                                              </p:tgtEl>
                                            </p:cond>
                                          </p:endCondLst>
                                        </p:cTn>
                                        <p:tgtEl>
                                          <p:sndTgt r:embed="rId5" name="Digital Text - Missile Screen SFX.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6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14" name="TextBox"/>
          <p:cNvSpPr txBox="1"/>
          <p:nvPr/>
        </p:nvSpPr>
        <p:spPr>
          <a:xfrm>
            <a:off x="1845717" y="5427335"/>
            <a:ext cx="4634603" cy="490904"/>
          </a:xfrm>
          <a:prstGeom prst="rect">
            <a:avLst/>
          </a:prstGeom>
          <a:noFill/>
        </p:spPr>
        <p:txBody>
          <a:bodyPr wrap="none" rtlCol="0" anchor="ctr">
            <a:spAutoFit/>
          </a:bodyPr>
          <a:lstStyle/>
          <a:p>
            <a:pPr algn="ctr">
              <a:lnSpc>
                <a:spcPct val="70000"/>
              </a:lnSpc>
            </a:pPr>
            <a:r>
              <a:rPr lang="en-US" sz="3700" dirty="0">
                <a:solidFill>
                  <a:schemeClr val="bg1"/>
                </a:solidFill>
                <a:latin typeface="Monkirta Pursuit NC" panose="02040503050101080101" pitchFamily="18" charset="0"/>
              </a:rPr>
              <a:t>READY FOR LAUNCH</a:t>
            </a:r>
          </a:p>
        </p:txBody>
      </p:sp>
      <p:pic>
        <p:nvPicPr>
          <p:cNvPr id="115" name="Missile Shadow 1"/>
          <p:cNvPicPr>
            <a:picLocks noChangeAspect="1"/>
          </p:cNvPicPr>
          <p:nvPr/>
        </p:nvPicPr>
        <p:blipFill>
          <a:blip r:embed="rId7">
            <a:extLst/>
          </a:blip>
          <a:stretch>
            <a:fillRect/>
          </a:stretch>
        </p:blipFill>
        <p:spPr>
          <a:xfrm rot="16200000">
            <a:off x="279504" y="2897736"/>
            <a:ext cx="3083655" cy="1143079"/>
          </a:xfrm>
          <a:prstGeom prst="rect">
            <a:avLst/>
          </a:prstGeom>
          <a:effectLst/>
        </p:spPr>
      </p:pic>
      <p:pic>
        <p:nvPicPr>
          <p:cNvPr id="122" name="Missile Shadow 2"/>
          <p:cNvPicPr>
            <a:picLocks noChangeAspect="1"/>
          </p:cNvPicPr>
          <p:nvPr/>
        </p:nvPicPr>
        <p:blipFill>
          <a:blip r:embed="rId7">
            <a:extLst/>
          </a:blip>
          <a:stretch>
            <a:fillRect/>
          </a:stretch>
        </p:blipFill>
        <p:spPr>
          <a:xfrm rot="16200000">
            <a:off x="1503053" y="1909313"/>
            <a:ext cx="3083655" cy="1143079"/>
          </a:xfrm>
          <a:prstGeom prst="rect">
            <a:avLst/>
          </a:prstGeom>
          <a:effectLst/>
        </p:spPr>
      </p:pic>
      <p:pic>
        <p:nvPicPr>
          <p:cNvPr id="123" name="Missile Shadow 3"/>
          <p:cNvPicPr>
            <a:picLocks noChangeAspect="1"/>
          </p:cNvPicPr>
          <p:nvPr/>
        </p:nvPicPr>
        <p:blipFill>
          <a:blip r:embed="rId7">
            <a:extLst/>
          </a:blip>
          <a:stretch>
            <a:fillRect/>
          </a:stretch>
        </p:blipFill>
        <p:spPr>
          <a:xfrm rot="16200000">
            <a:off x="2726603" y="2897736"/>
            <a:ext cx="3083655" cy="1143079"/>
          </a:xfrm>
          <a:prstGeom prst="rect">
            <a:avLst/>
          </a:prstGeom>
          <a:effectLst/>
        </p:spPr>
      </p:pic>
      <p:pic>
        <p:nvPicPr>
          <p:cNvPr id="124" name="Missile Shadow 4"/>
          <p:cNvPicPr>
            <a:picLocks noChangeAspect="1"/>
          </p:cNvPicPr>
          <p:nvPr/>
        </p:nvPicPr>
        <p:blipFill>
          <a:blip r:embed="rId7">
            <a:extLst/>
          </a:blip>
          <a:stretch>
            <a:fillRect/>
          </a:stretch>
        </p:blipFill>
        <p:spPr>
          <a:xfrm rot="16200000">
            <a:off x="3950153" y="1909313"/>
            <a:ext cx="3083655" cy="1143079"/>
          </a:xfrm>
          <a:prstGeom prst="rect">
            <a:avLst/>
          </a:prstGeom>
          <a:effectLst/>
        </p:spPr>
      </p:pic>
      <p:pic>
        <p:nvPicPr>
          <p:cNvPr id="125" name="Missile Shadow 5"/>
          <p:cNvPicPr>
            <a:picLocks noChangeAspect="1"/>
          </p:cNvPicPr>
          <p:nvPr/>
        </p:nvPicPr>
        <p:blipFill>
          <a:blip r:embed="rId7">
            <a:extLst/>
          </a:blip>
          <a:stretch>
            <a:fillRect/>
          </a:stretch>
        </p:blipFill>
        <p:spPr>
          <a:xfrm rot="16200000">
            <a:off x="5173702" y="2897736"/>
            <a:ext cx="3083655" cy="1143079"/>
          </a:xfrm>
          <a:prstGeom prst="rect">
            <a:avLst/>
          </a:prstGeom>
          <a:effectLst/>
        </p:spPr>
      </p:pic>
      <p:pic>
        <p:nvPicPr>
          <p:cNvPr id="126" name="Missile 1"/>
          <p:cNvPicPr>
            <a:picLocks noChangeAspect="1"/>
          </p:cNvPicPr>
          <p:nvPr/>
        </p:nvPicPr>
        <p:blipFill>
          <a:blip r:embed="rId8"/>
          <a:stretch>
            <a:fillRect/>
          </a:stretch>
        </p:blipFill>
        <p:spPr>
          <a:xfrm rot="16200000">
            <a:off x="280811" y="2897736"/>
            <a:ext cx="3083655" cy="1143079"/>
          </a:xfrm>
          <a:prstGeom prst="rect">
            <a:avLst/>
          </a:prstGeom>
          <a:effectLst>
            <a:glow rad="114300">
              <a:schemeClr val="bg1">
                <a:alpha val="8000"/>
              </a:schemeClr>
            </a:glow>
          </a:effectLst>
        </p:spPr>
      </p:pic>
      <p:pic>
        <p:nvPicPr>
          <p:cNvPr id="127" name="Missile 2"/>
          <p:cNvPicPr>
            <a:picLocks noChangeAspect="1"/>
          </p:cNvPicPr>
          <p:nvPr/>
        </p:nvPicPr>
        <p:blipFill>
          <a:blip r:embed="rId8"/>
          <a:stretch>
            <a:fillRect/>
          </a:stretch>
        </p:blipFill>
        <p:spPr>
          <a:xfrm rot="16200000">
            <a:off x="1504361" y="1909313"/>
            <a:ext cx="3083655" cy="1143079"/>
          </a:xfrm>
          <a:prstGeom prst="rect">
            <a:avLst/>
          </a:prstGeom>
          <a:effectLst>
            <a:glow rad="114300">
              <a:schemeClr val="bg1">
                <a:alpha val="8000"/>
              </a:schemeClr>
            </a:glow>
          </a:effectLst>
        </p:spPr>
      </p:pic>
      <p:pic>
        <p:nvPicPr>
          <p:cNvPr id="128" name="Missile 3"/>
          <p:cNvPicPr>
            <a:picLocks noChangeAspect="1"/>
          </p:cNvPicPr>
          <p:nvPr/>
        </p:nvPicPr>
        <p:blipFill>
          <a:blip r:embed="rId8"/>
          <a:stretch>
            <a:fillRect/>
          </a:stretch>
        </p:blipFill>
        <p:spPr>
          <a:xfrm rot="16200000">
            <a:off x="2727911" y="2897736"/>
            <a:ext cx="3083655" cy="1143079"/>
          </a:xfrm>
          <a:prstGeom prst="rect">
            <a:avLst/>
          </a:prstGeom>
          <a:effectLst>
            <a:glow rad="114300">
              <a:schemeClr val="bg1">
                <a:alpha val="8000"/>
              </a:schemeClr>
            </a:glow>
          </a:effectLst>
        </p:spPr>
      </p:pic>
      <p:pic>
        <p:nvPicPr>
          <p:cNvPr id="129" name="Missile 4"/>
          <p:cNvPicPr>
            <a:picLocks noChangeAspect="1"/>
          </p:cNvPicPr>
          <p:nvPr/>
        </p:nvPicPr>
        <p:blipFill>
          <a:blip r:embed="rId8"/>
          <a:stretch>
            <a:fillRect/>
          </a:stretch>
        </p:blipFill>
        <p:spPr>
          <a:xfrm rot="16200000">
            <a:off x="3951461" y="1909313"/>
            <a:ext cx="3083655" cy="1143079"/>
          </a:xfrm>
          <a:prstGeom prst="rect">
            <a:avLst/>
          </a:prstGeom>
          <a:effectLst>
            <a:glow rad="114300">
              <a:schemeClr val="bg1">
                <a:alpha val="8000"/>
              </a:schemeClr>
            </a:glow>
          </a:effectLst>
        </p:spPr>
      </p:pic>
      <p:pic>
        <p:nvPicPr>
          <p:cNvPr id="130" name="Missile 5"/>
          <p:cNvPicPr>
            <a:picLocks noChangeAspect="1"/>
          </p:cNvPicPr>
          <p:nvPr/>
        </p:nvPicPr>
        <p:blipFill>
          <a:blip r:embed="rId8"/>
          <a:stretch>
            <a:fillRect/>
          </a:stretch>
        </p:blipFill>
        <p:spPr>
          <a:xfrm rot="16200000">
            <a:off x="5175010" y="2897736"/>
            <a:ext cx="3083655" cy="1143079"/>
          </a:xfrm>
          <a:prstGeom prst="rect">
            <a:avLst/>
          </a:prstGeom>
          <a:effectLst>
            <a:glow rad="114300">
              <a:schemeClr val="bg1">
                <a:alpha val="8000"/>
              </a:schemeClr>
            </a:glow>
          </a:effectLst>
        </p:spPr>
      </p:pic>
      <p:sp>
        <p:nvSpPr>
          <p:cNvPr id="70" name="TextBox Outline"/>
          <p:cNvSpPr txBox="1"/>
          <p:nvPr/>
        </p:nvSpPr>
        <p:spPr>
          <a:xfrm>
            <a:off x="8626048" y="2674370"/>
            <a:ext cx="2553904" cy="1446550"/>
          </a:xfrm>
          <a:prstGeom prst="rect">
            <a:avLst/>
          </a:prstGeom>
          <a:noFill/>
        </p:spPr>
        <p:txBody>
          <a:bodyPr wrap="none" rtlCol="0">
            <a:spAutoFit/>
          </a:bodyPr>
          <a:lstStyle/>
          <a:p>
            <a:pPr algn="ctr"/>
            <a:r>
              <a:rPr lang="en-US" sz="8800" dirty="0">
                <a:ln w="190500">
                  <a:solidFill>
                    <a:schemeClr val="bg1"/>
                  </a:solidFill>
                </a:ln>
                <a:solidFill>
                  <a:schemeClr val="bg1">
                    <a:lumMod val="75000"/>
                  </a:schemeClr>
                </a:solidFill>
                <a:latin typeface="Hauser" panose="02000500000000000000" pitchFamily="2" charset="0"/>
              </a:rPr>
              <a:t>fire!</a:t>
            </a:r>
          </a:p>
        </p:txBody>
      </p:sp>
      <p:sp>
        <p:nvSpPr>
          <p:cNvPr id="71" name="TextBox"/>
          <p:cNvSpPr txBox="1"/>
          <p:nvPr/>
        </p:nvSpPr>
        <p:spPr>
          <a:xfrm>
            <a:off x="8626048" y="2667226"/>
            <a:ext cx="2553904" cy="1446550"/>
          </a:xfrm>
          <a:prstGeom prst="rect">
            <a:avLst/>
          </a:prstGeom>
          <a:noFill/>
        </p:spPr>
        <p:txBody>
          <a:bodyPr wrap="none" rtlCol="0">
            <a:spAutoFit/>
            <a:scene3d>
              <a:camera prst="orthographicFront"/>
              <a:lightRig rig="balanced" dir="t"/>
            </a:scene3d>
            <a:sp3d extrusionH="57150" contourW="12700" prstMaterial="softEdge">
              <a:bevelT w="101600" h="88900" prst="cross"/>
              <a:bevelB w="12700"/>
              <a:extrusionClr>
                <a:schemeClr val="bg1">
                  <a:lumMod val="50000"/>
                </a:schemeClr>
              </a:extrusionClr>
              <a:contourClr>
                <a:schemeClr val="bg1">
                  <a:lumMod val="50000"/>
                </a:schemeClr>
              </a:contourClr>
            </a:sp3d>
          </a:bodyPr>
          <a:lstStyle/>
          <a:p>
            <a:pPr algn="ctr"/>
            <a:r>
              <a:rPr lang="en-US" sz="8800" dirty="0">
                <a:ln w="3175">
                  <a:solidFill>
                    <a:schemeClr val="tx1"/>
                  </a:solidFill>
                </a:ln>
                <a:gradFill>
                  <a:gsLst>
                    <a:gs pos="1869">
                      <a:srgbClr val="6F85A0"/>
                    </a:gs>
                    <a:gs pos="43000">
                      <a:srgbClr val="E6EEED"/>
                    </a:gs>
                    <a:gs pos="68000">
                      <a:srgbClr val="768594"/>
                    </a:gs>
                    <a:gs pos="88000">
                      <a:srgbClr val="E6EEED"/>
                    </a:gs>
                  </a:gsLst>
                  <a:lin ang="5400000"/>
                </a:gradFill>
                <a:latin typeface="Hauser" panose="02000500000000000000" pitchFamily="2" charset="0"/>
              </a:rPr>
              <a:t>fire!</a:t>
            </a:r>
          </a:p>
        </p:txBody>
      </p:sp>
      <p:sp>
        <p:nvSpPr>
          <p:cNvPr id="69" name="Digital Text SFX"/>
          <p:cNvSpPr/>
          <p:nvPr/>
        </p:nvSpPr>
        <p:spPr>
          <a:xfrm>
            <a:off x="12000271" y="429151"/>
            <a:ext cx="191729" cy="191729"/>
          </a:xfrm>
          <a:prstGeom prst="rect">
            <a:avLst/>
          </a:prstGeom>
          <a:solidFill>
            <a:srgbClr val="00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aunch Button">
            <a:hlinkClick r:id="rId9" action="ppaction://hlinksldjump"/>
          </p:cNvPr>
          <p:cNvPicPr>
            <a:picLocks noChangeAspect="1"/>
          </p:cNvPicPr>
          <p:nvPr/>
        </p:nvPicPr>
        <p:blipFill>
          <a:blip r:embed="rId10"/>
          <a:stretch>
            <a:fillRect/>
          </a:stretch>
        </p:blipFill>
        <p:spPr>
          <a:xfrm>
            <a:off x="8839683" y="774133"/>
            <a:ext cx="2176461" cy="2182557"/>
          </a:xfrm>
          <a:prstGeom prst="rect">
            <a:avLst/>
          </a:prstGeom>
        </p:spPr>
      </p:pic>
    </p:spTree>
    <p:extLst>
      <p:ext uri="{BB962C8B-B14F-4D97-AF65-F5344CB8AC3E}">
        <p14:creationId xmlns:p14="http://schemas.microsoft.com/office/powerpoint/2010/main" val="4079188811"/>
      </p:ext>
    </p:extLst>
  </p:cSld>
  <p:clrMapOvr>
    <a:masterClrMapping/>
  </p:clrMapOvr>
  <mc:AlternateContent xmlns:mc="http://schemas.openxmlformats.org/markup-compatibility/2006" xmlns:p14="http://schemas.microsoft.com/office/powerpoint/2010/main">
    <mc:Choice Requires="p14">
      <p:transition spd="slow" p14:dur="3000" advClick="0">
        <p14:flash/>
        <p:sndAc>
          <p:stSnd>
            <p:snd r:embed="rId3" name="Computer Startup - Missile Screen SFX.wav"/>
          </p:stSnd>
        </p:sndAc>
      </p:transition>
    </mc:Choice>
    <mc:Fallback xmlns="">
      <p:transition spd="slow" advClick="0">
        <p:fade/>
        <p:sndAc>
          <p:stSnd>
            <p:snd r:embed="rId12" name="Computer Startup - Missile Screen SFX.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Computer Beep - Missile Screen SFX.wav"/>
                                        </p:tgtEl>
                                      </p:cMediaNode>
                                    </p:audio>
                                  </p:subTnLst>
                                </p:cTn>
                              </p:par>
                              <p:par>
                                <p:cTn id="7" presetID="1" presetClass="entr" presetSubtype="0" fill="hold" nodeType="withEffect">
                                  <p:stCondLst>
                                    <p:cond delay="500"/>
                                  </p:stCondLst>
                                  <p:childTnLst>
                                    <p:set>
                                      <p:cBhvr>
                                        <p:cTn id="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4" name="Computer Beep - Missile Screen SFX.wav"/>
                                        </p:tgtEl>
                                      </p:cMediaNode>
                                    </p:audio>
                                  </p:subTnLst>
                                </p:cTn>
                              </p:par>
                              <p:par>
                                <p:cTn id="9" presetID="1" presetClass="entr" presetSubtype="0" fill="hold" nodeType="withEffect">
                                  <p:stCondLst>
                                    <p:cond delay="1000"/>
                                  </p:stCondLst>
                                  <p:childTnLst>
                                    <p:set>
                                      <p:cBhvr>
                                        <p:cTn id="10" dur="1" fill="hold">
                                          <p:stCondLst>
                                            <p:cond delay="0"/>
                                          </p:stCondLst>
                                        </p:cTn>
                                        <p:tgtEl>
                                          <p:spTgt spid="128"/>
                                        </p:tgtEl>
                                        <p:attrNameLst>
                                          <p:attrName>style.visibility</p:attrName>
                                        </p:attrNameLst>
                                      </p:cBhvr>
                                      <p:to>
                                        <p:strVal val="visible"/>
                                      </p:to>
                                    </p:set>
                                  </p:childTnLst>
                                  <p:subTnLst>
                                    <p:audio>
                                      <p:cMediaNode>
                                        <p:cTn display="0" masterRel="sameClick">
                                          <p:stCondLst>
                                            <p:cond evt="begin" delay="0">
                                              <p:tn val="9"/>
                                            </p:cond>
                                          </p:stCondLst>
                                          <p:endCondLst>
                                            <p:cond evt="onStopAudio" delay="0">
                                              <p:tgtEl>
                                                <p:sldTgt/>
                                              </p:tgtEl>
                                            </p:cond>
                                          </p:endCondLst>
                                        </p:cTn>
                                        <p:tgtEl>
                                          <p:sndTgt r:embed="rId4" name="Computer Beep - Missile Screen SFX.wav"/>
                                        </p:tgtEl>
                                      </p:cMediaNode>
                                    </p:audio>
                                  </p:subTnLst>
                                </p:cTn>
                              </p:par>
                              <p:par>
                                <p:cTn id="11" presetID="1" presetClass="entr" presetSubtype="0" fill="hold" nodeType="withEffect">
                                  <p:stCondLst>
                                    <p:cond delay="1500"/>
                                  </p:stCondLst>
                                  <p:childTnLst>
                                    <p:set>
                                      <p:cBhvr>
                                        <p:cTn id="12" dur="1" fill="hold">
                                          <p:stCondLst>
                                            <p:cond delay="0"/>
                                          </p:stCondLst>
                                        </p:cTn>
                                        <p:tgtEl>
                                          <p:spTgt spid="129"/>
                                        </p:tgtEl>
                                        <p:attrNameLst>
                                          <p:attrName>style.visibility</p:attrName>
                                        </p:attrNameLst>
                                      </p:cBhvr>
                                      <p:to>
                                        <p:strVal val="visible"/>
                                      </p:to>
                                    </p:set>
                                  </p:childTnLst>
                                  <p:subTnLst>
                                    <p:audio>
                                      <p:cMediaNode>
                                        <p:cTn display="0" masterRel="sameClick">
                                          <p:stCondLst>
                                            <p:cond evt="begin" delay="0">
                                              <p:tn val="11"/>
                                            </p:cond>
                                          </p:stCondLst>
                                          <p:endCondLst>
                                            <p:cond evt="onStopAudio" delay="0">
                                              <p:tgtEl>
                                                <p:sldTgt/>
                                              </p:tgtEl>
                                            </p:cond>
                                          </p:endCondLst>
                                        </p:cTn>
                                        <p:tgtEl>
                                          <p:sndTgt r:embed="rId4" name="Computer Beep - Missile Screen SFX.wav"/>
                                        </p:tgtEl>
                                      </p:cMediaNode>
                                    </p:audio>
                                  </p:subTnLst>
                                </p:cTn>
                              </p:par>
                              <p:par>
                                <p:cTn id="13" presetID="1" presetClass="entr" presetSubtype="0" fill="hold" nodeType="withEffect">
                                  <p:stCondLst>
                                    <p:cond delay="2000"/>
                                  </p:stCondLst>
                                  <p:childTnLst>
                                    <p:set>
                                      <p:cBhvr>
                                        <p:cTn id="14" dur="1" fill="hold">
                                          <p:stCondLst>
                                            <p:cond delay="0"/>
                                          </p:stCondLst>
                                        </p:cTn>
                                        <p:tgtEl>
                                          <p:spTgt spid="130"/>
                                        </p:tgtEl>
                                        <p:attrNameLst>
                                          <p:attrName>style.visibility</p:attrName>
                                        </p:attrNameLst>
                                      </p:cBhvr>
                                      <p:to>
                                        <p:strVal val="visible"/>
                                      </p:to>
                                    </p:set>
                                  </p:childTnLst>
                                  <p:subTnLst>
                                    <p:audio>
                                      <p:cMediaNode>
                                        <p:cTn display="0" masterRel="sameClick">
                                          <p:stCondLst>
                                            <p:cond evt="begin" delay="0">
                                              <p:tn val="13"/>
                                            </p:cond>
                                          </p:stCondLst>
                                          <p:endCondLst>
                                            <p:cond evt="onStopAudio" delay="0">
                                              <p:tgtEl>
                                                <p:sldTgt/>
                                              </p:tgtEl>
                                            </p:cond>
                                          </p:endCondLst>
                                        </p:cTn>
                                        <p:tgtEl>
                                          <p:sndTgt r:embed="rId4" name="Computer Beep - Missile Screen SFX.wav"/>
                                        </p:tgtEl>
                                      </p:cMediaNode>
                                    </p:audio>
                                  </p:subTnLst>
                                </p:cTn>
                              </p:par>
                              <p:par>
                                <p:cTn id="15" presetID="1" presetClass="entr" presetSubtype="0" fill="hold" grpId="0" nodeType="withEffect">
                                  <p:stCondLst>
                                    <p:cond delay="2500"/>
                                  </p:stCondLst>
                                  <p:iterate type="lt">
                                    <p:tmAbs val="70"/>
                                  </p:iterate>
                                  <p:childTnLst>
                                    <p:set>
                                      <p:cBhvr>
                                        <p:cTn id="16" dur="1" fill="hold">
                                          <p:stCondLst>
                                            <p:cond delay="0"/>
                                          </p:stCondLst>
                                        </p:cTn>
                                        <p:tgtEl>
                                          <p:spTgt spid="114"/>
                                        </p:tgtEl>
                                        <p:attrNameLst>
                                          <p:attrName>style.visibility</p:attrName>
                                        </p:attrNameLst>
                                      </p:cBhvr>
                                      <p:to>
                                        <p:strVal val="visible"/>
                                      </p:to>
                                    </p:set>
                                  </p:childTnLst>
                                </p:cTn>
                              </p:par>
                              <p:par>
                                <p:cTn id="17" presetID="10" presetClass="entr" presetSubtype="0" fill="hold" grpId="0" nodeType="withEffect">
                                  <p:stCondLst>
                                    <p:cond delay="2500"/>
                                  </p:stCondLst>
                                  <p:childTnLst>
                                    <p:set>
                                      <p:cBhvr>
                                        <p:cTn id="18" dur="1" fill="hold">
                                          <p:stCondLst>
                                            <p:cond delay="0"/>
                                          </p:stCondLst>
                                        </p:cTn>
                                        <p:tgtEl>
                                          <p:spTgt spid="69"/>
                                        </p:tgtEl>
                                        <p:attrNameLst>
                                          <p:attrName>style.visibility</p:attrName>
                                        </p:attrNameLst>
                                      </p:cBhvr>
                                      <p:to>
                                        <p:strVal val="visible"/>
                                      </p:to>
                                    </p:set>
                                    <p:animEffect transition="in" filter="fade">
                                      <p:cBhvr>
                                        <p:cTn id="19" dur="500"/>
                                        <p:tgtEl>
                                          <p:spTgt spid="69"/>
                                        </p:tgtEl>
                                      </p:cBhvr>
                                    </p:animEffect>
                                  </p:childTnLst>
                                  <p:subTnLst>
                                    <p:audio>
                                      <p:cMediaNode>
                                        <p:cTn display="0" masterRel="sameClick">
                                          <p:stCondLst>
                                            <p:cond evt="begin" delay="0">
                                              <p:tn val="17"/>
                                            </p:cond>
                                          </p:stCondLst>
                                          <p:endCondLst>
                                            <p:cond evt="onStopAudio" delay="0">
                                              <p:tgtEl>
                                                <p:sldTgt/>
                                              </p:tgtEl>
                                            </p:cond>
                                          </p:endCondLst>
                                        </p:cTn>
                                        <p:tgtEl>
                                          <p:sndTgt r:embed="rId5" name="Digital Text - Missile Screen SFX.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6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114" name="TextBox"/>
          <p:cNvSpPr txBox="1"/>
          <p:nvPr/>
        </p:nvSpPr>
        <p:spPr>
          <a:xfrm>
            <a:off x="1845717" y="5427335"/>
            <a:ext cx="4634603" cy="490904"/>
          </a:xfrm>
          <a:prstGeom prst="rect">
            <a:avLst/>
          </a:prstGeom>
          <a:noFill/>
        </p:spPr>
        <p:txBody>
          <a:bodyPr wrap="none" rtlCol="0" anchor="ctr">
            <a:spAutoFit/>
          </a:bodyPr>
          <a:lstStyle/>
          <a:p>
            <a:pPr algn="ctr">
              <a:lnSpc>
                <a:spcPct val="70000"/>
              </a:lnSpc>
            </a:pPr>
            <a:r>
              <a:rPr lang="en-US" sz="3700" dirty="0">
                <a:solidFill>
                  <a:schemeClr val="bg1"/>
                </a:solidFill>
                <a:latin typeface="Monkirta Pursuit NC" panose="02040503050101080101" pitchFamily="18" charset="0"/>
              </a:rPr>
              <a:t>READY FOR LAUNCH</a:t>
            </a:r>
          </a:p>
        </p:txBody>
      </p:sp>
      <p:pic>
        <p:nvPicPr>
          <p:cNvPr id="115" name="Missile Shadow 1"/>
          <p:cNvPicPr>
            <a:picLocks noChangeAspect="1"/>
          </p:cNvPicPr>
          <p:nvPr/>
        </p:nvPicPr>
        <p:blipFill>
          <a:blip r:embed="rId7">
            <a:extLst/>
          </a:blip>
          <a:stretch>
            <a:fillRect/>
          </a:stretch>
        </p:blipFill>
        <p:spPr>
          <a:xfrm rot="16200000">
            <a:off x="279504" y="2897736"/>
            <a:ext cx="3083655" cy="1143079"/>
          </a:xfrm>
          <a:prstGeom prst="rect">
            <a:avLst/>
          </a:prstGeom>
          <a:effectLst/>
        </p:spPr>
      </p:pic>
      <p:pic>
        <p:nvPicPr>
          <p:cNvPr id="122" name="Missile Shadow 2"/>
          <p:cNvPicPr>
            <a:picLocks noChangeAspect="1"/>
          </p:cNvPicPr>
          <p:nvPr/>
        </p:nvPicPr>
        <p:blipFill>
          <a:blip r:embed="rId7">
            <a:extLst/>
          </a:blip>
          <a:stretch>
            <a:fillRect/>
          </a:stretch>
        </p:blipFill>
        <p:spPr>
          <a:xfrm rot="16200000">
            <a:off x="1503053" y="1909313"/>
            <a:ext cx="3083655" cy="1143079"/>
          </a:xfrm>
          <a:prstGeom prst="rect">
            <a:avLst/>
          </a:prstGeom>
          <a:effectLst/>
        </p:spPr>
      </p:pic>
      <p:pic>
        <p:nvPicPr>
          <p:cNvPr id="123" name="Missile Shadow 3"/>
          <p:cNvPicPr>
            <a:picLocks noChangeAspect="1"/>
          </p:cNvPicPr>
          <p:nvPr/>
        </p:nvPicPr>
        <p:blipFill>
          <a:blip r:embed="rId7">
            <a:extLst/>
          </a:blip>
          <a:stretch>
            <a:fillRect/>
          </a:stretch>
        </p:blipFill>
        <p:spPr>
          <a:xfrm rot="16200000">
            <a:off x="2726603" y="2897736"/>
            <a:ext cx="3083655" cy="1143079"/>
          </a:xfrm>
          <a:prstGeom prst="rect">
            <a:avLst/>
          </a:prstGeom>
          <a:effectLst/>
        </p:spPr>
      </p:pic>
      <p:pic>
        <p:nvPicPr>
          <p:cNvPr id="124" name="Missile Shadow 4"/>
          <p:cNvPicPr>
            <a:picLocks noChangeAspect="1"/>
          </p:cNvPicPr>
          <p:nvPr/>
        </p:nvPicPr>
        <p:blipFill>
          <a:blip r:embed="rId7">
            <a:extLst/>
          </a:blip>
          <a:stretch>
            <a:fillRect/>
          </a:stretch>
        </p:blipFill>
        <p:spPr>
          <a:xfrm rot="16200000">
            <a:off x="3950153" y="1909313"/>
            <a:ext cx="3083655" cy="1143079"/>
          </a:xfrm>
          <a:prstGeom prst="rect">
            <a:avLst/>
          </a:prstGeom>
          <a:effectLst/>
        </p:spPr>
      </p:pic>
      <p:pic>
        <p:nvPicPr>
          <p:cNvPr id="125" name="Missile Shadow 5"/>
          <p:cNvPicPr>
            <a:picLocks noChangeAspect="1"/>
          </p:cNvPicPr>
          <p:nvPr/>
        </p:nvPicPr>
        <p:blipFill>
          <a:blip r:embed="rId7">
            <a:extLst/>
          </a:blip>
          <a:stretch>
            <a:fillRect/>
          </a:stretch>
        </p:blipFill>
        <p:spPr>
          <a:xfrm rot="16200000">
            <a:off x="5173702" y="2897736"/>
            <a:ext cx="3083655" cy="1143079"/>
          </a:xfrm>
          <a:prstGeom prst="rect">
            <a:avLst/>
          </a:prstGeom>
          <a:effectLst/>
        </p:spPr>
      </p:pic>
      <p:pic>
        <p:nvPicPr>
          <p:cNvPr id="126" name="Missile 1"/>
          <p:cNvPicPr>
            <a:picLocks noChangeAspect="1"/>
          </p:cNvPicPr>
          <p:nvPr/>
        </p:nvPicPr>
        <p:blipFill>
          <a:blip r:embed="rId8"/>
          <a:stretch>
            <a:fillRect/>
          </a:stretch>
        </p:blipFill>
        <p:spPr>
          <a:xfrm rot="16200000">
            <a:off x="280811" y="2897736"/>
            <a:ext cx="3083655" cy="1143079"/>
          </a:xfrm>
          <a:prstGeom prst="rect">
            <a:avLst/>
          </a:prstGeom>
          <a:effectLst>
            <a:glow rad="114300">
              <a:schemeClr val="bg1">
                <a:alpha val="8000"/>
              </a:schemeClr>
            </a:glow>
          </a:effectLst>
        </p:spPr>
      </p:pic>
      <p:pic>
        <p:nvPicPr>
          <p:cNvPr id="127" name="Missile 2"/>
          <p:cNvPicPr>
            <a:picLocks noChangeAspect="1"/>
          </p:cNvPicPr>
          <p:nvPr/>
        </p:nvPicPr>
        <p:blipFill>
          <a:blip r:embed="rId8"/>
          <a:stretch>
            <a:fillRect/>
          </a:stretch>
        </p:blipFill>
        <p:spPr>
          <a:xfrm rot="16200000">
            <a:off x="1504361" y="1909313"/>
            <a:ext cx="3083655" cy="1143079"/>
          </a:xfrm>
          <a:prstGeom prst="rect">
            <a:avLst/>
          </a:prstGeom>
          <a:effectLst>
            <a:glow rad="114300">
              <a:schemeClr val="bg1">
                <a:alpha val="8000"/>
              </a:schemeClr>
            </a:glow>
          </a:effectLst>
        </p:spPr>
      </p:pic>
      <p:sp>
        <p:nvSpPr>
          <p:cNvPr id="70" name="TextBox Outline"/>
          <p:cNvSpPr txBox="1"/>
          <p:nvPr/>
        </p:nvSpPr>
        <p:spPr>
          <a:xfrm>
            <a:off x="8626048" y="2674370"/>
            <a:ext cx="2553904" cy="1446550"/>
          </a:xfrm>
          <a:prstGeom prst="rect">
            <a:avLst/>
          </a:prstGeom>
          <a:noFill/>
        </p:spPr>
        <p:txBody>
          <a:bodyPr wrap="none" rtlCol="0">
            <a:spAutoFit/>
          </a:bodyPr>
          <a:lstStyle/>
          <a:p>
            <a:pPr algn="ctr"/>
            <a:r>
              <a:rPr lang="en-US" sz="8800" dirty="0">
                <a:ln w="190500">
                  <a:solidFill>
                    <a:schemeClr val="bg1"/>
                  </a:solidFill>
                </a:ln>
                <a:solidFill>
                  <a:schemeClr val="bg1">
                    <a:lumMod val="75000"/>
                  </a:schemeClr>
                </a:solidFill>
                <a:latin typeface="Hauser" panose="02000500000000000000" pitchFamily="2" charset="0"/>
              </a:rPr>
              <a:t>fire!</a:t>
            </a:r>
          </a:p>
        </p:txBody>
      </p:sp>
      <p:sp>
        <p:nvSpPr>
          <p:cNvPr id="71" name="TextBox"/>
          <p:cNvSpPr txBox="1"/>
          <p:nvPr/>
        </p:nvSpPr>
        <p:spPr>
          <a:xfrm>
            <a:off x="8626048" y="2667226"/>
            <a:ext cx="2553904" cy="1446550"/>
          </a:xfrm>
          <a:prstGeom prst="rect">
            <a:avLst/>
          </a:prstGeom>
          <a:noFill/>
        </p:spPr>
        <p:txBody>
          <a:bodyPr wrap="none" rtlCol="0">
            <a:spAutoFit/>
            <a:scene3d>
              <a:camera prst="orthographicFront"/>
              <a:lightRig rig="balanced" dir="t"/>
            </a:scene3d>
            <a:sp3d extrusionH="57150" contourW="12700" prstMaterial="softEdge">
              <a:bevelT w="101600" h="88900" prst="cross"/>
              <a:bevelB w="12700"/>
              <a:extrusionClr>
                <a:schemeClr val="bg1">
                  <a:lumMod val="50000"/>
                </a:schemeClr>
              </a:extrusionClr>
              <a:contourClr>
                <a:schemeClr val="bg1">
                  <a:lumMod val="50000"/>
                </a:schemeClr>
              </a:contourClr>
            </a:sp3d>
          </a:bodyPr>
          <a:lstStyle/>
          <a:p>
            <a:pPr algn="ctr"/>
            <a:r>
              <a:rPr lang="en-US" sz="8800" dirty="0">
                <a:ln w="3175">
                  <a:solidFill>
                    <a:schemeClr val="tx1"/>
                  </a:solidFill>
                </a:ln>
                <a:gradFill>
                  <a:gsLst>
                    <a:gs pos="1869">
                      <a:srgbClr val="6F85A0"/>
                    </a:gs>
                    <a:gs pos="43000">
                      <a:srgbClr val="E6EEED"/>
                    </a:gs>
                    <a:gs pos="68000">
                      <a:srgbClr val="768594"/>
                    </a:gs>
                    <a:gs pos="88000">
                      <a:srgbClr val="E6EEED"/>
                    </a:gs>
                  </a:gsLst>
                  <a:lin ang="5400000"/>
                </a:gradFill>
                <a:latin typeface="Hauser" panose="02000500000000000000" pitchFamily="2" charset="0"/>
              </a:rPr>
              <a:t>fire!</a:t>
            </a:r>
          </a:p>
        </p:txBody>
      </p:sp>
      <p:sp>
        <p:nvSpPr>
          <p:cNvPr id="69" name="Digital Text SFX"/>
          <p:cNvSpPr/>
          <p:nvPr/>
        </p:nvSpPr>
        <p:spPr>
          <a:xfrm>
            <a:off x="12000271" y="429151"/>
            <a:ext cx="191729" cy="191729"/>
          </a:xfrm>
          <a:prstGeom prst="rect">
            <a:avLst/>
          </a:prstGeom>
          <a:solidFill>
            <a:srgbClr val="0007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Launch Button">
            <a:hlinkClick r:id="rId9" action="ppaction://hlinksldjump"/>
          </p:cNvPr>
          <p:cNvPicPr>
            <a:picLocks noChangeAspect="1"/>
          </p:cNvPicPr>
          <p:nvPr/>
        </p:nvPicPr>
        <p:blipFill>
          <a:blip r:embed="rId10"/>
          <a:stretch>
            <a:fillRect/>
          </a:stretch>
        </p:blipFill>
        <p:spPr>
          <a:xfrm>
            <a:off x="8839683" y="774133"/>
            <a:ext cx="2176461" cy="2182557"/>
          </a:xfrm>
          <a:prstGeom prst="rect">
            <a:avLst/>
          </a:prstGeom>
        </p:spPr>
      </p:pic>
    </p:spTree>
    <p:extLst>
      <p:ext uri="{BB962C8B-B14F-4D97-AF65-F5344CB8AC3E}">
        <p14:creationId xmlns:p14="http://schemas.microsoft.com/office/powerpoint/2010/main" val="3550105957"/>
      </p:ext>
    </p:extLst>
  </p:cSld>
  <p:clrMapOvr>
    <a:masterClrMapping/>
  </p:clrMapOvr>
  <mc:AlternateContent xmlns:mc="http://schemas.openxmlformats.org/markup-compatibility/2006" xmlns:p14="http://schemas.microsoft.com/office/powerpoint/2010/main">
    <mc:Choice Requires="p14">
      <p:transition spd="slow" p14:dur="3000" advClick="0">
        <p14:flash/>
        <p:sndAc>
          <p:stSnd>
            <p:snd r:embed="rId3" name="Computer Startup - Missile Screen SFX.wav"/>
          </p:stSnd>
        </p:sndAc>
      </p:transition>
    </mc:Choice>
    <mc:Fallback xmlns="">
      <p:transition spd="slow" advClick="0">
        <p:fade/>
        <p:sndAc>
          <p:stSnd>
            <p:snd r:embed="rId12" name="Computer Startup - Missile Screen SFX.wav"/>
          </p:st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6"/>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4" name="Computer Beep - Missile Screen SFX.wav"/>
                                        </p:tgtEl>
                                      </p:cMediaNode>
                                    </p:audio>
                                  </p:subTnLst>
                                </p:cTn>
                              </p:par>
                              <p:par>
                                <p:cTn id="7" presetID="1" presetClass="entr" presetSubtype="0" fill="hold" nodeType="withEffect">
                                  <p:stCondLst>
                                    <p:cond delay="500"/>
                                  </p:stCondLst>
                                  <p:childTnLst>
                                    <p:set>
                                      <p:cBhvr>
                                        <p:cTn id="8" dur="1" fill="hold">
                                          <p:stCondLst>
                                            <p:cond delay="0"/>
                                          </p:stCondLst>
                                        </p:cTn>
                                        <p:tgtEl>
                                          <p:spTgt spid="127"/>
                                        </p:tgtEl>
                                        <p:attrNameLst>
                                          <p:attrName>style.visibility</p:attrName>
                                        </p:attrNameLst>
                                      </p:cBhvr>
                                      <p:to>
                                        <p:strVal val="visible"/>
                                      </p:to>
                                    </p:set>
                                  </p:childTnLst>
                                  <p:subTnLst>
                                    <p:audio>
                                      <p:cMediaNode>
                                        <p:cTn display="0" masterRel="sameClick">
                                          <p:stCondLst>
                                            <p:cond evt="begin" delay="0">
                                              <p:tn val="7"/>
                                            </p:cond>
                                          </p:stCondLst>
                                          <p:endCondLst>
                                            <p:cond evt="onStopAudio" delay="0">
                                              <p:tgtEl>
                                                <p:sldTgt/>
                                              </p:tgtEl>
                                            </p:cond>
                                          </p:endCondLst>
                                        </p:cTn>
                                        <p:tgtEl>
                                          <p:sndTgt r:embed="rId4" name="Computer Beep - Missile Screen SFX.wav"/>
                                        </p:tgtEl>
                                      </p:cMediaNode>
                                    </p:audio>
                                  </p:subTnLst>
                                </p:cTn>
                              </p:par>
                              <p:par>
                                <p:cTn id="9" presetID="1" presetClass="entr" presetSubtype="0" fill="hold" grpId="0" nodeType="withEffect">
                                  <p:stCondLst>
                                    <p:cond delay="1000"/>
                                  </p:stCondLst>
                                  <p:iterate type="lt">
                                    <p:tmAbs val="70"/>
                                  </p:iterate>
                                  <p:childTnLst>
                                    <p:set>
                                      <p:cBhvr>
                                        <p:cTn id="10" dur="1" fill="hold">
                                          <p:stCondLst>
                                            <p:cond delay="0"/>
                                          </p:stCondLst>
                                        </p:cTn>
                                        <p:tgtEl>
                                          <p:spTgt spid="114"/>
                                        </p:tgtEl>
                                        <p:attrNameLst>
                                          <p:attrName>style.visibility</p:attrName>
                                        </p:attrNameLst>
                                      </p:cBhvr>
                                      <p:to>
                                        <p:strVal val="visible"/>
                                      </p:to>
                                    </p:set>
                                  </p:childTnLst>
                                </p:cTn>
                              </p:par>
                              <p:par>
                                <p:cTn id="11" presetID="10" presetClass="entr" presetSubtype="0" fill="hold" grpId="0" nodeType="withEffect">
                                  <p:stCondLst>
                                    <p:cond delay="100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subTnLst>
                                    <p:audio>
                                      <p:cMediaNode>
                                        <p:cTn display="0" masterRel="sameClick">
                                          <p:stCondLst>
                                            <p:cond evt="begin" delay="0">
                                              <p:tn val="11"/>
                                            </p:cond>
                                          </p:stCondLst>
                                          <p:endCondLst>
                                            <p:cond evt="onStopAudio" delay="0">
                                              <p:tgtEl>
                                                <p:sldTgt/>
                                              </p:tgtEl>
                                            </p:cond>
                                          </p:endCondLst>
                                        </p:cTn>
                                        <p:tgtEl>
                                          <p:sndTgt r:embed="rId5" name="Digital Text - Missile Screen SFX.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p:bldP spid="6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5" name="Textbox"/>
          <p:cNvSpPr/>
          <p:nvPr/>
        </p:nvSpPr>
        <p:spPr>
          <a:xfrm>
            <a:off x="314467" y="786063"/>
            <a:ext cx="11563066" cy="5772002"/>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685800" indent="-685800">
              <a:lnSpc>
                <a:spcPct val="90000"/>
              </a:lnSpc>
              <a:buSzPct val="80000"/>
              <a:buFont typeface="Wingdings" panose="05000000000000000000" pitchFamily="2" charset="2"/>
              <a:buChar char="§"/>
            </a:pPr>
            <a:endParaRPr lang="en-US" sz="4800" dirty="0">
              <a:solidFill>
                <a:schemeClr val="tx1">
                  <a:lumMod val="75000"/>
                  <a:lumOff val="25000"/>
                </a:schemeClr>
              </a:solidFill>
              <a:latin typeface="Curse Casual" panose="020B0606020101010101" pitchFamily="34" charset="0"/>
            </a:endParaRPr>
          </a:p>
        </p:txBody>
      </p:sp>
      <p:sp>
        <p:nvSpPr>
          <p:cNvPr id="7" name="Title"/>
          <p:cNvSpPr txBox="1"/>
          <p:nvPr/>
        </p:nvSpPr>
        <p:spPr>
          <a:xfrm>
            <a:off x="3466915" y="148965"/>
            <a:ext cx="5258171" cy="1274195"/>
          </a:xfrm>
          <a:prstGeom prst="rect">
            <a:avLst/>
          </a:prstGeom>
          <a:noFill/>
        </p:spPr>
        <p:txBody>
          <a:bodyPr wrap="none" rtlCol="0">
            <a:spAutoFit/>
          </a:bodyPr>
          <a:lstStyle/>
          <a:p>
            <a:pPr>
              <a:lnSpc>
                <a:spcPct val="80000"/>
              </a:lnSpc>
            </a:pPr>
            <a:r>
              <a:rPr lang="en-US" sz="9600" b="1" dirty="0">
                <a:ln w="38100">
                  <a:solidFill>
                    <a:schemeClr val="bg1"/>
                  </a:solidFill>
                  <a:prstDash val="solid"/>
                </a:ln>
                <a:solidFill>
                  <a:schemeClr val="accent5"/>
                </a:solidFill>
                <a:effectLst>
                  <a:outerShdw blurRad="12700" dist="38100" dir="2700000" algn="tl" rotWithShape="0">
                    <a:schemeClr val="accent5">
                      <a:lumMod val="60000"/>
                      <a:lumOff val="40000"/>
                    </a:schemeClr>
                  </a:outerShdw>
                </a:effectLst>
                <a:latin typeface="Curse Casual" panose="020B0606020101010101" pitchFamily="34" charset="0"/>
              </a:rPr>
              <a:t>How to Play</a:t>
            </a:r>
          </a:p>
        </p:txBody>
      </p:sp>
      <p:sp>
        <p:nvSpPr>
          <p:cNvPr id="2" name="Instructions"/>
          <p:cNvSpPr/>
          <p:nvPr/>
        </p:nvSpPr>
        <p:spPr>
          <a:xfrm>
            <a:off x="1243263" y="1423160"/>
            <a:ext cx="10186737" cy="4745915"/>
          </a:xfrm>
          <a:prstGeom prst="rect">
            <a:avLst/>
          </a:prstGeom>
        </p:spPr>
        <p:txBody>
          <a:bodyPr wrap="square">
            <a:spAutoFit/>
          </a:bodyPr>
          <a:lstStyle/>
          <a:p>
            <a:pPr marL="685800" lvl="0" indent="-685800">
              <a:lnSpc>
                <a:spcPct val="90000"/>
              </a:lnSpc>
              <a:buSzPct val="80000"/>
              <a:buFont typeface="Wingdings" panose="05000000000000000000" pitchFamily="2" charset="2"/>
              <a:buChar char="§"/>
            </a:pPr>
            <a:r>
              <a:rPr lang="en-US" sz="4800" dirty="0">
                <a:solidFill>
                  <a:srgbClr val="000000">
                    <a:lumMod val="75000"/>
                    <a:lumOff val="25000"/>
                  </a:srgbClr>
                </a:solidFill>
                <a:latin typeface="Curse Casual" panose="020B0606020101010101" pitchFamily="34" charset="0"/>
              </a:rPr>
              <a:t>Everyone stands up.</a:t>
            </a:r>
          </a:p>
          <a:p>
            <a:pPr marL="685800" lvl="0" indent="-685800">
              <a:lnSpc>
                <a:spcPct val="90000"/>
              </a:lnSpc>
              <a:buSzPct val="80000"/>
              <a:buFont typeface="Wingdings" panose="05000000000000000000" pitchFamily="2" charset="2"/>
              <a:buChar char="§"/>
            </a:pPr>
            <a:r>
              <a:rPr lang="en-US" sz="4800" dirty="0">
                <a:solidFill>
                  <a:srgbClr val="000000">
                    <a:lumMod val="75000"/>
                    <a:lumOff val="25000"/>
                  </a:srgbClr>
                </a:solidFill>
                <a:latin typeface="Curse Casual" panose="020B0606020101010101" pitchFamily="34" charset="0"/>
              </a:rPr>
              <a:t>One person reads the word or sentence </a:t>
            </a:r>
            <a:br>
              <a:rPr lang="en-US" sz="4800" dirty="0">
                <a:solidFill>
                  <a:srgbClr val="000000">
                    <a:lumMod val="75000"/>
                    <a:lumOff val="25000"/>
                  </a:srgbClr>
                </a:solidFill>
                <a:latin typeface="Curse Casual" panose="020B0606020101010101" pitchFamily="34" charset="0"/>
              </a:rPr>
            </a:br>
            <a:r>
              <a:rPr lang="en-US" sz="4800" dirty="0">
                <a:solidFill>
                  <a:srgbClr val="000000">
                    <a:lumMod val="75000"/>
                    <a:lumOff val="25000"/>
                  </a:srgbClr>
                </a:solidFill>
                <a:latin typeface="Curse Casual" panose="020B0606020101010101" pitchFamily="34" charset="0"/>
              </a:rPr>
              <a:t>on the screen.</a:t>
            </a:r>
          </a:p>
          <a:p>
            <a:pPr marL="685800" lvl="0" indent="-685800">
              <a:lnSpc>
                <a:spcPct val="90000"/>
              </a:lnSpc>
              <a:buSzPct val="80000"/>
              <a:buFont typeface="Wingdings" panose="05000000000000000000" pitchFamily="2" charset="2"/>
              <a:buChar char="§"/>
            </a:pPr>
            <a:r>
              <a:rPr lang="en-US" sz="4800" dirty="0">
                <a:solidFill>
                  <a:srgbClr val="000000">
                    <a:lumMod val="75000"/>
                    <a:lumOff val="25000"/>
                  </a:srgbClr>
                </a:solidFill>
                <a:latin typeface="Curse Casual" panose="020B0606020101010101" pitchFamily="34" charset="0"/>
              </a:rPr>
              <a:t>Then, the next person goes.</a:t>
            </a:r>
          </a:p>
          <a:p>
            <a:pPr marL="685800" lvl="0" indent="-685800">
              <a:lnSpc>
                <a:spcPct val="90000"/>
              </a:lnSpc>
              <a:buSzPct val="80000"/>
              <a:buFont typeface="Wingdings" panose="05000000000000000000" pitchFamily="2" charset="2"/>
              <a:buChar char="§"/>
            </a:pPr>
            <a:r>
              <a:rPr lang="en-US" sz="4800" dirty="0">
                <a:solidFill>
                  <a:srgbClr val="000000">
                    <a:lumMod val="75000"/>
                    <a:lumOff val="25000"/>
                  </a:srgbClr>
                </a:solidFill>
                <a:latin typeface="Curse Casual" panose="020B0606020101010101" pitchFamily="34" charset="0"/>
              </a:rPr>
              <a:t>If Billy is struck by lightning when</a:t>
            </a:r>
            <a:br>
              <a:rPr lang="en-US" sz="4800" dirty="0">
                <a:solidFill>
                  <a:srgbClr val="000000">
                    <a:lumMod val="75000"/>
                    <a:lumOff val="25000"/>
                  </a:srgbClr>
                </a:solidFill>
                <a:latin typeface="Curse Casual" panose="020B0606020101010101" pitchFamily="34" charset="0"/>
              </a:rPr>
            </a:br>
            <a:r>
              <a:rPr lang="en-US" sz="4800" dirty="0">
                <a:solidFill>
                  <a:srgbClr val="000000">
                    <a:lumMod val="75000"/>
                    <a:lumOff val="25000"/>
                  </a:srgbClr>
                </a:solidFill>
                <a:latin typeface="Curse Casual" panose="020B0606020101010101" pitchFamily="34" charset="0"/>
              </a:rPr>
              <a:t>you’re reading, you’re out (sit down).</a:t>
            </a:r>
          </a:p>
          <a:p>
            <a:pPr marL="685800" lvl="0" indent="-685800">
              <a:lnSpc>
                <a:spcPct val="90000"/>
              </a:lnSpc>
              <a:buSzPct val="80000"/>
              <a:buFont typeface="Wingdings" panose="05000000000000000000" pitchFamily="2" charset="2"/>
              <a:buChar char="§"/>
            </a:pPr>
            <a:r>
              <a:rPr lang="en-US" sz="4800" dirty="0">
                <a:solidFill>
                  <a:srgbClr val="000000">
                    <a:lumMod val="75000"/>
                    <a:lumOff val="25000"/>
                  </a:srgbClr>
                </a:solidFill>
                <a:latin typeface="Curse Casual" panose="020B0606020101010101" pitchFamily="34" charset="0"/>
              </a:rPr>
              <a:t>The last person standing is the winner!</a:t>
            </a:r>
          </a:p>
        </p:txBody>
      </p:sp>
      <p:pic>
        <p:nvPicPr>
          <p:cNvPr id="8" name="Shocked Billy"/>
          <p:cNvPicPr>
            <a:picLocks noChangeAspect="1"/>
          </p:cNvPicPr>
          <p:nvPr/>
        </p:nvPicPr>
        <p:blipFill>
          <a:blip r:embed="rId5"/>
          <a:stretch>
            <a:fillRect/>
          </a:stretch>
        </p:blipFill>
        <p:spPr>
          <a:xfrm>
            <a:off x="11035628" y="5145813"/>
            <a:ext cx="1145882" cy="1660359"/>
          </a:xfrm>
          <a:prstGeom prst="rect">
            <a:avLst/>
          </a:prstGeom>
        </p:spPr>
      </p:pic>
      <p:pic>
        <p:nvPicPr>
          <p:cNvPr id="10" name="Angry Clouds"/>
          <p:cNvPicPr>
            <a:picLocks noChangeAspect="1"/>
          </p:cNvPicPr>
          <p:nvPr/>
        </p:nvPicPr>
        <p:blipFill>
          <a:blip r:embed="rId6"/>
          <a:stretch>
            <a:fillRect/>
          </a:stretch>
        </p:blipFill>
        <p:spPr>
          <a:xfrm>
            <a:off x="146847" y="5965865"/>
            <a:ext cx="1464790" cy="716254"/>
          </a:xfrm>
          <a:prstGeom prst="rect">
            <a:avLst/>
          </a:prstGeom>
        </p:spPr>
      </p:pic>
      <p:pic>
        <p:nvPicPr>
          <p:cNvPr id="9" name="Worried Billy"/>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7311" y="5406189"/>
            <a:ext cx="414941" cy="1280848"/>
          </a:xfrm>
          <a:prstGeom prst="rect">
            <a:avLst/>
          </a:prstGeom>
        </p:spPr>
      </p:pic>
    </p:spTree>
    <p:extLst>
      <p:ext uri="{BB962C8B-B14F-4D97-AF65-F5344CB8AC3E}">
        <p14:creationId xmlns:p14="http://schemas.microsoft.com/office/powerpoint/2010/main" val="500895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
                                            <p:txEl>
                                              <p:pRg st="0" end="0"/>
                                            </p:txEl>
                                          </p:spTgt>
                                        </p:tgtEl>
                                        <p:attrNameLst>
                                          <p:attrName>style.visibility</p:attrName>
                                        </p:attrNameLst>
                                      </p:cBhvr>
                                      <p:to>
                                        <p:strVal val="visible"/>
                                      </p:to>
                                    </p:set>
                                    <p:animEffect transition="in" filter="fade">
                                      <p:cBhvr>
                                        <p:cTn id="24" dur="500"/>
                                        <p:tgtEl>
                                          <p:spTgt spid="2">
                                            <p:txEl>
                                              <p:pRg st="0" end="0"/>
                                            </p:txEl>
                                          </p:spTgt>
                                        </p:tgtEl>
                                      </p:cBhvr>
                                    </p:animEffect>
                                  </p:childTnLst>
                                  <p:subTnLst>
                                    <p:animClr clrSpc="rgb" dir="cw">
                                      <p:cBhvr override="childStyle">
                                        <p:cTn dur="1" fill="hold" display="0" masterRel="nextClick" afterEffect="1"/>
                                        <p:tgtEl>
                                          <p:spTgt spid="2">
                                            <p:txEl>
                                              <p:pRg st="0" end="0"/>
                                            </p:txEl>
                                          </p:spTgt>
                                        </p:tgtEl>
                                        <p:attrNameLst>
                                          <p:attrName>ppt_c</p:attrName>
                                        </p:attrNameLst>
                                      </p:cBhvr>
                                      <p:to>
                                        <a:schemeClr val="bg2"/>
                                      </p:to>
                                    </p:animClr>
                                    <p:audio>
                                      <p:cMediaNode>
                                        <p:cTn display="0" masterRel="sameClick">
                                          <p:stCondLst>
                                            <p:cond evt="begin" delay="0">
                                              <p:tn val="22"/>
                                            </p:cond>
                                          </p:stCondLst>
                                          <p:endCondLst>
                                            <p:cond evt="onStopAudio" delay="0">
                                              <p:tgtEl>
                                                <p:sldTgt/>
                                              </p:tgtEl>
                                            </p:cond>
                                          </p:endCondLst>
                                        </p:cTn>
                                        <p:tgtEl>
                                          <p:sndTgt r:embed="rId3" name="zapsplat_cartoon_boing_ascend_jaw_harp_001_24199.wav"/>
                                        </p:tgtEl>
                                      </p:cMediaNode>
                                    </p:audio>
                                  </p:sub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
                                            <p:txEl>
                                              <p:pRg st="1" end="1"/>
                                            </p:txEl>
                                          </p:spTgt>
                                        </p:tgtEl>
                                        <p:attrNameLst>
                                          <p:attrName>style.visibility</p:attrName>
                                        </p:attrNameLst>
                                      </p:cBhvr>
                                      <p:to>
                                        <p:strVal val="visible"/>
                                      </p:to>
                                    </p:set>
                                    <p:animEffect transition="in" filter="fade">
                                      <p:cBhvr>
                                        <p:cTn id="29" dur="500"/>
                                        <p:tgtEl>
                                          <p:spTgt spid="2">
                                            <p:txEl>
                                              <p:pRg st="1" end="1"/>
                                            </p:txEl>
                                          </p:spTgt>
                                        </p:tgtEl>
                                      </p:cBhvr>
                                    </p:animEffect>
                                  </p:childTnLst>
                                  <p:subTnLst>
                                    <p:animClr clrSpc="rgb" dir="cw">
                                      <p:cBhvr override="childStyle">
                                        <p:cTn dur="1" fill="hold" display="0" masterRel="nextClick" afterEffect="1"/>
                                        <p:tgtEl>
                                          <p:spTgt spid="2">
                                            <p:txEl>
                                              <p:pRg st="1" end="1"/>
                                            </p:txEl>
                                          </p:spTgt>
                                        </p:tgtEl>
                                        <p:attrNameLst>
                                          <p:attrName>ppt_c</p:attrName>
                                        </p:attrNameLst>
                                      </p:cBhvr>
                                      <p:to>
                                        <a:schemeClr val="bg2"/>
                                      </p:to>
                                    </p:animClr>
                                    <p:audio>
                                      <p:cMediaNode>
                                        <p:cTn display="0" masterRel="sameClick">
                                          <p:stCondLst>
                                            <p:cond evt="begin" delay="0">
                                              <p:tn val="27"/>
                                            </p:cond>
                                          </p:stCondLst>
                                          <p:endCondLst>
                                            <p:cond evt="onStopAudio" delay="0">
                                              <p:tgtEl>
                                                <p:sldTgt/>
                                              </p:tgtEl>
                                            </p:cond>
                                          </p:endCondLst>
                                        </p:cTn>
                                        <p:tgtEl>
                                          <p:sndTgt r:embed="rId3" name="zapsplat_cartoon_boing_ascend_jaw_harp_001_24199.wav"/>
                                        </p:tgtEl>
                                      </p:cMediaNode>
                                    </p:audio>
                                  </p:sub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xEl>
                                              <p:pRg st="2" end="2"/>
                                            </p:txEl>
                                          </p:spTgt>
                                        </p:tgtEl>
                                        <p:attrNameLst>
                                          <p:attrName>style.visibility</p:attrName>
                                        </p:attrNameLst>
                                      </p:cBhvr>
                                      <p:to>
                                        <p:strVal val="visible"/>
                                      </p:to>
                                    </p:set>
                                    <p:animEffect transition="in" filter="fade">
                                      <p:cBhvr>
                                        <p:cTn id="34" dur="500"/>
                                        <p:tgtEl>
                                          <p:spTgt spid="2">
                                            <p:txEl>
                                              <p:pRg st="2" end="2"/>
                                            </p:txEl>
                                          </p:spTgt>
                                        </p:tgtEl>
                                      </p:cBhvr>
                                    </p:animEffect>
                                  </p:childTnLst>
                                  <p:subTnLst>
                                    <p:animClr clrSpc="rgb" dir="cw">
                                      <p:cBhvr override="childStyle">
                                        <p:cTn dur="1" fill="hold" display="0" masterRel="nextClick" afterEffect="1"/>
                                        <p:tgtEl>
                                          <p:spTgt spid="2">
                                            <p:txEl>
                                              <p:pRg st="2" end="2"/>
                                            </p:txEl>
                                          </p:spTgt>
                                        </p:tgtEl>
                                        <p:attrNameLst>
                                          <p:attrName>ppt_c</p:attrName>
                                        </p:attrNameLst>
                                      </p:cBhvr>
                                      <p:to>
                                        <a:schemeClr val="bg2"/>
                                      </p:to>
                                    </p:animClr>
                                    <p:audio>
                                      <p:cMediaNode>
                                        <p:cTn display="0" masterRel="sameClick">
                                          <p:stCondLst>
                                            <p:cond evt="begin" delay="0">
                                              <p:tn val="32"/>
                                            </p:cond>
                                          </p:stCondLst>
                                          <p:endCondLst>
                                            <p:cond evt="onStopAudio" delay="0">
                                              <p:tgtEl>
                                                <p:sldTgt/>
                                              </p:tgtEl>
                                            </p:cond>
                                          </p:endCondLst>
                                        </p:cTn>
                                        <p:tgtEl>
                                          <p:sndTgt r:embed="rId3" name="zapsplat_cartoon_boing_ascend_jaw_harp_001_24199.wav"/>
                                        </p:tgtEl>
                                      </p:cMediaNode>
                                    </p:audio>
                                  </p:sub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
                                            <p:txEl>
                                              <p:pRg st="3" end="3"/>
                                            </p:txEl>
                                          </p:spTgt>
                                        </p:tgtEl>
                                        <p:attrNameLst>
                                          <p:attrName>style.visibility</p:attrName>
                                        </p:attrNameLst>
                                      </p:cBhvr>
                                      <p:to>
                                        <p:strVal val="visible"/>
                                      </p:to>
                                    </p:set>
                                    <p:animEffect transition="in" filter="fade">
                                      <p:cBhvr>
                                        <p:cTn id="39" dur="500"/>
                                        <p:tgtEl>
                                          <p:spTgt spid="2">
                                            <p:txEl>
                                              <p:pRg st="3" end="3"/>
                                            </p:txEl>
                                          </p:spTgt>
                                        </p:tgtEl>
                                      </p:cBhvr>
                                    </p:animEffect>
                                  </p:childTnLst>
                                  <p:subTnLst>
                                    <p:animClr clrSpc="rgb" dir="cw">
                                      <p:cBhvr override="childStyle">
                                        <p:cTn dur="1" fill="hold" display="0" masterRel="nextClick" afterEffect="1"/>
                                        <p:tgtEl>
                                          <p:spTgt spid="2">
                                            <p:txEl>
                                              <p:pRg st="3" end="3"/>
                                            </p:txEl>
                                          </p:spTgt>
                                        </p:tgtEl>
                                        <p:attrNameLst>
                                          <p:attrName>ppt_c</p:attrName>
                                        </p:attrNameLst>
                                      </p:cBhvr>
                                      <p:to>
                                        <a:schemeClr val="bg2"/>
                                      </p:to>
                                    </p:animClr>
                                    <p:audio>
                                      <p:cMediaNode>
                                        <p:cTn display="0" masterRel="sameClick">
                                          <p:stCondLst>
                                            <p:cond evt="begin" delay="0">
                                              <p:tn val="37"/>
                                            </p:cond>
                                          </p:stCondLst>
                                          <p:endCondLst>
                                            <p:cond evt="onStopAudio" delay="0">
                                              <p:tgtEl>
                                                <p:sldTgt/>
                                              </p:tgtEl>
                                            </p:cond>
                                          </p:endCondLst>
                                        </p:cTn>
                                        <p:tgtEl>
                                          <p:sndTgt r:embed="rId3" name="zapsplat_cartoon_boing_ascend_jaw_harp_001_24199.wav"/>
                                        </p:tgtEl>
                                      </p:cMediaNode>
                                    </p:audio>
                                  </p:sub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
                                            <p:txEl>
                                              <p:pRg st="4" end="4"/>
                                            </p:txEl>
                                          </p:spTgt>
                                        </p:tgtEl>
                                        <p:attrNameLst>
                                          <p:attrName>style.visibility</p:attrName>
                                        </p:attrNameLst>
                                      </p:cBhvr>
                                      <p:to>
                                        <p:strVal val="visible"/>
                                      </p:to>
                                    </p:set>
                                    <p:animEffect transition="in" filter="fade">
                                      <p:cBhvr>
                                        <p:cTn id="44" dur="500"/>
                                        <p:tgtEl>
                                          <p:spTgt spid="2">
                                            <p:txEl>
                                              <p:pRg st="4" end="4"/>
                                            </p:txEl>
                                          </p:spTgt>
                                        </p:tgtEl>
                                      </p:cBhvr>
                                    </p:animEffect>
                                  </p:childTnLst>
                                  <p:subTnLst>
                                    <p:audio>
                                      <p:cMediaNode>
                                        <p:cTn display="0" masterRel="sameClick">
                                          <p:stCondLst>
                                            <p:cond evt="begin" delay="0">
                                              <p:tn val="42"/>
                                            </p:cond>
                                          </p:stCondLst>
                                          <p:endCondLst>
                                            <p:cond evt="onStopAudio" delay="0">
                                              <p:tgtEl>
                                                <p:sldTgt/>
                                              </p:tgtEl>
                                            </p:cond>
                                          </p:endCondLst>
                                        </p:cTn>
                                        <p:tgtEl>
                                          <p:sndTgt r:embed="rId3" name="zapsplat_cartoon_boing_ascend_jaw_harp_001_24199.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2"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6">
            <a:grayscl/>
            <a:extLst>
              <a:ext uri="{BEBA8EAE-BF5A-486C-A8C5-ECC9F3942E4B}">
                <a14:imgProps xmlns:a14="http://schemas.microsoft.com/office/drawing/2010/main">
                  <a14:imgLayer r:embed="rId7">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9"/>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0"/>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1"/>
          <a:stretch>
            <a:fillRect/>
          </a:stretch>
        </p:blipFill>
        <p:spPr>
          <a:xfrm>
            <a:off x="7847896" y="2529465"/>
            <a:ext cx="2987299" cy="4328535"/>
          </a:xfrm>
          <a:prstGeom prst="rect">
            <a:avLst/>
          </a:prstGeom>
        </p:spPr>
      </p:pic>
      <p:pic>
        <p:nvPicPr>
          <p:cNvPr id="9" name="Happy Billy" descr="(Leo) Man Worker is Giving Ok Sign clipart"/>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707740" y="3379099"/>
            <a:ext cx="1267613" cy="3178967"/>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hello</a:t>
            </a:r>
          </a:p>
        </p:txBody>
      </p:sp>
      <p:pic>
        <p:nvPicPr>
          <p:cNvPr id="24" name="Worried Billy" descr="(Leo) Man Worker Is Being Shy clipar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010090"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33199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3"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10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4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4"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Grey Sky"/>
          <p:cNvSpPr/>
          <p:nvPr/>
        </p:nvSpPr>
        <p:spPr>
          <a:xfrm>
            <a:off x="-21770" y="0"/>
            <a:ext cx="1221377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Background Clouds"/>
          <p:cNvPicPr>
            <a:picLocks noChangeAspect="1"/>
          </p:cNvPicPr>
          <p:nvPr/>
        </p:nvPicPr>
        <p:blipFill rotWithShape="1">
          <a:blip r:embed="rId7">
            <a:grayscl/>
            <a:extLst>
              <a:ext uri="{BEBA8EAE-BF5A-486C-A8C5-ECC9F3942E4B}">
                <a14:imgProps xmlns:a14="http://schemas.microsoft.com/office/drawing/2010/main">
                  <a14:imgLayer r:embed="rId8">
                    <a14:imgEffect>
                      <a14:brightnessContrast bright="-40000" contrast="-40000"/>
                    </a14:imgEffect>
                  </a14:imgLayer>
                </a14:imgProps>
              </a:ext>
            </a:extLst>
          </a:blip>
          <a:srcRect l="8211" r="4260" b="8614"/>
          <a:stretch/>
        </p:blipFill>
        <p:spPr>
          <a:xfrm>
            <a:off x="-14068" y="1340859"/>
            <a:ext cx="12209147" cy="5510108"/>
          </a:xfrm>
          <a:prstGeom prst="rect">
            <a:avLst/>
          </a:prstGeom>
        </p:spPr>
      </p:pic>
      <p:sp>
        <p:nvSpPr>
          <p:cNvPr id="11" name="Textbox"/>
          <p:cNvSpPr/>
          <p:nvPr/>
        </p:nvSpPr>
        <p:spPr>
          <a:xfrm>
            <a:off x="7636799" y="1539550"/>
            <a:ext cx="3735505" cy="1265713"/>
          </a:xfrm>
          <a:prstGeom prst="roundRect">
            <a:avLst>
              <a:gd name="adj" fmla="val 10919"/>
            </a:avLst>
          </a:prstGeom>
          <a:solidFill>
            <a:schemeClr val="accent5"/>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800" dirty="0">
                <a:solidFill>
                  <a:schemeClr val="bg1"/>
                </a:solidFill>
                <a:latin typeface="Curse Casual" panose="020B0606020101010101" pitchFamily="34" charset="0"/>
              </a:rPr>
              <a:t>Ready?</a:t>
            </a:r>
          </a:p>
        </p:txBody>
      </p:sp>
      <p:pic>
        <p:nvPicPr>
          <p:cNvPr id="49" name="Lightning Strike" descr="Lightning, Thunder, Weather, Storm, Thunderstorm, Bolt"/>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627105">
            <a:off x="9028853" y="1848793"/>
            <a:ext cx="1796131" cy="2555760"/>
          </a:xfrm>
          <a:prstGeom prst="rect">
            <a:avLst/>
          </a:prstGeom>
          <a:noFill/>
          <a:extLst>
            <a:ext uri="{909E8E84-426E-40DD-AFC4-6F175D3DCCD1}">
              <a14:hiddenFill xmlns:a14="http://schemas.microsoft.com/office/drawing/2010/main">
                <a:solidFill>
                  <a:srgbClr val="FFFFFF"/>
                </a:solidFill>
              </a14:hiddenFill>
            </a:ext>
          </a:extLst>
        </p:spPr>
      </p:pic>
      <p:pic>
        <p:nvPicPr>
          <p:cNvPr id="6" name="Angry Clouds"/>
          <p:cNvPicPr>
            <a:picLocks noChangeAspect="1"/>
          </p:cNvPicPr>
          <p:nvPr/>
        </p:nvPicPr>
        <p:blipFill>
          <a:blip r:embed="rId10"/>
          <a:stretch>
            <a:fillRect/>
          </a:stretch>
        </p:blipFill>
        <p:spPr>
          <a:xfrm>
            <a:off x="7277241" y="259690"/>
            <a:ext cx="4426080" cy="2164268"/>
          </a:xfrm>
          <a:prstGeom prst="rect">
            <a:avLst/>
          </a:prstGeom>
        </p:spPr>
      </p:pic>
      <p:pic>
        <p:nvPicPr>
          <p:cNvPr id="5" name="Hills"/>
          <p:cNvPicPr>
            <a:picLocks noChangeAspect="1"/>
          </p:cNvPicPr>
          <p:nvPr/>
        </p:nvPicPr>
        <p:blipFill rotWithShape="1">
          <a:blip r:embed="rId11"/>
          <a:srcRect l="1940" r="1940" b="70674"/>
          <a:stretch/>
        </p:blipFill>
        <p:spPr>
          <a:xfrm>
            <a:off x="-21770" y="3754242"/>
            <a:ext cx="12235542" cy="3103758"/>
          </a:xfrm>
          <a:prstGeom prst="rect">
            <a:avLst/>
          </a:prstGeom>
        </p:spPr>
      </p:pic>
      <p:pic>
        <p:nvPicPr>
          <p:cNvPr id="7" name="Shocked Billy"/>
          <p:cNvPicPr>
            <a:picLocks noChangeAspect="1"/>
          </p:cNvPicPr>
          <p:nvPr/>
        </p:nvPicPr>
        <p:blipFill>
          <a:blip r:embed="rId12"/>
          <a:stretch>
            <a:fillRect/>
          </a:stretch>
        </p:blipFill>
        <p:spPr>
          <a:xfrm>
            <a:off x="7847896" y="2529465"/>
            <a:ext cx="2987299" cy="4328535"/>
          </a:xfrm>
          <a:prstGeom prst="rect">
            <a:avLst/>
          </a:prstGeom>
        </p:spPr>
      </p:pic>
      <p:pic>
        <p:nvPicPr>
          <p:cNvPr id="9" name="Happy Billy"/>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8545037" y="3372938"/>
            <a:ext cx="1381881" cy="3185128"/>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p:cNvSpPr/>
          <p:nvPr/>
        </p:nvSpPr>
        <p:spPr>
          <a:xfrm>
            <a:off x="308092" y="299935"/>
            <a:ext cx="6509011" cy="6258130"/>
          </a:xfrm>
          <a:prstGeom prst="roundRect">
            <a:avLst>
              <a:gd name="adj" fmla="val 10919"/>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r>
              <a:rPr lang="en-US" sz="8000" dirty="0">
                <a:solidFill>
                  <a:schemeClr val="tx1">
                    <a:lumMod val="75000"/>
                    <a:lumOff val="25000"/>
                  </a:schemeClr>
                </a:solidFill>
                <a:latin typeface="Curse Casual" panose="020B0606020101010101" pitchFamily="34" charset="0"/>
              </a:rPr>
              <a:t>hello</a:t>
            </a:r>
          </a:p>
        </p:txBody>
      </p:sp>
      <p:pic>
        <p:nvPicPr>
          <p:cNvPr id="24" name="Worried Billy" descr="(Leo) Man Worker Is Being Shy clipart"/>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939993" y="3379098"/>
            <a:ext cx="1029191" cy="3178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4834011"/>
      </p:ext>
    </p:extLst>
  </p:cSld>
  <p:clrMapOvr>
    <a:masterClrMapping/>
  </p:clrMapOvr>
  <p:transition spd="slow">
    <p:wipe/>
    <p:sndAc>
      <p:stSnd>
        <p:snd r:embed="rId3" name="zapsplat_cartoon_boing_ascend_jaw_harp_001_24199.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40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4000"/>
                                        <p:tgtEl>
                                          <p:spTgt spid="10"/>
                                        </p:tgtEl>
                                      </p:cBhvr>
                                    </p:animEffect>
                                  </p:childTnLst>
                                  <p:subTnLst>
                                    <p:audio>
                                      <p:cMediaNode>
                                        <p:cTn display="0" masterRel="sameClick">
                                          <p:stCondLst>
                                            <p:cond evt="begin" delay="0">
                                              <p:tn val="8"/>
                                            </p:cond>
                                          </p:stCondLst>
                                          <p:endCondLst>
                                            <p:cond evt="onStopAudio" delay="0">
                                              <p:tgtEl>
                                                <p:sldTgt/>
                                              </p:tgtEl>
                                            </p:cond>
                                          </p:endCondLst>
                                        </p:cTn>
                                        <p:tgtEl>
                                          <p:sndTgt r:embed="rId4" name="zapsplat_cartoon_villain_horns_musical_12667.wav"/>
                                        </p:tgtEl>
                                      </p:cMediaNode>
                                    </p:audio>
                                  </p:subTnLst>
                                </p:cTn>
                              </p:par>
                              <p:par>
                                <p:cTn id="11" presetID="2" presetClass="entr" presetSubtype="2"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4000" fill="hold"/>
                                        <p:tgtEl>
                                          <p:spTgt spid="6"/>
                                        </p:tgtEl>
                                        <p:attrNameLst>
                                          <p:attrName>ppt_x</p:attrName>
                                        </p:attrNameLst>
                                      </p:cBhvr>
                                      <p:tavLst>
                                        <p:tav tm="0">
                                          <p:val>
                                            <p:strVal val="1+#ppt_w/2"/>
                                          </p:val>
                                        </p:tav>
                                        <p:tav tm="100000">
                                          <p:val>
                                            <p:strVal val="#ppt_x"/>
                                          </p:val>
                                        </p:tav>
                                      </p:tavLst>
                                    </p:anim>
                                    <p:anim calcmode="lin" valueType="num">
                                      <p:cBhvr additive="base">
                                        <p:cTn id="14" dur="4000" fill="hold"/>
                                        <p:tgtEl>
                                          <p:spTgt spid="6"/>
                                        </p:tgtEl>
                                        <p:attrNameLst>
                                          <p:attrName>ppt_y</p:attrName>
                                        </p:attrNameLst>
                                      </p:cBhvr>
                                      <p:tavLst>
                                        <p:tav tm="0">
                                          <p:val>
                                            <p:strVal val="#ppt_y"/>
                                          </p:val>
                                        </p:tav>
                                        <p:tav tm="100000">
                                          <p:val>
                                            <p:strVal val="#ppt_y"/>
                                          </p:val>
                                        </p:tav>
                                      </p:tavLst>
                                    </p:anim>
                                  </p:childTnLst>
                                </p:cTn>
                              </p:par>
                              <p:par>
                                <p:cTn id="15" presetID="10" presetClass="exit" presetSubtype="0" fill="hold" grpId="0" nodeType="withEffect">
                                  <p:stCondLst>
                                    <p:cond delay="0"/>
                                  </p:stCondLst>
                                  <p:childTnLst>
                                    <p:animEffect transition="out" filter="fade">
                                      <p:cBhvr>
                                        <p:cTn id="16" dur="250"/>
                                        <p:tgtEl>
                                          <p:spTgt spid="11"/>
                                        </p:tgtEl>
                                      </p:cBhvr>
                                    </p:animEffect>
                                    <p:set>
                                      <p:cBhvr>
                                        <p:cTn id="17" dur="1" fill="hold">
                                          <p:stCondLst>
                                            <p:cond delay="249"/>
                                          </p:stCondLst>
                                        </p:cTn>
                                        <p:tgtEl>
                                          <p:spTgt spid="11"/>
                                        </p:tgtEl>
                                        <p:attrNameLst>
                                          <p:attrName>style.visibility</p:attrName>
                                        </p:attrNameLst>
                                      </p:cBhvr>
                                      <p:to>
                                        <p:strVal val="hidden"/>
                                      </p:to>
                                    </p:set>
                                  </p:childTnLst>
                                </p:cTn>
                              </p:par>
                              <p:par>
                                <p:cTn id="18" presetID="10" presetClass="exit" presetSubtype="0" fill="hold" nodeType="withEffect">
                                  <p:stCondLst>
                                    <p:cond delay="2000"/>
                                  </p:stCondLst>
                                  <p:childTnLst>
                                    <p:animEffect transition="out" filter="fade">
                                      <p:cBhvr>
                                        <p:cTn id="19" dur="250"/>
                                        <p:tgtEl>
                                          <p:spTgt spid="9"/>
                                        </p:tgtEl>
                                      </p:cBhvr>
                                    </p:animEffect>
                                    <p:set>
                                      <p:cBhvr>
                                        <p:cTn id="20" dur="1" fill="hold">
                                          <p:stCondLst>
                                            <p:cond delay="249"/>
                                          </p:stCondLst>
                                        </p:cTn>
                                        <p:tgtEl>
                                          <p:spTgt spid="9"/>
                                        </p:tgtEl>
                                        <p:attrNameLst>
                                          <p:attrName>style.visibility</p:attrName>
                                        </p:attrNameLst>
                                      </p:cBhvr>
                                      <p:to>
                                        <p:strVal val="hidden"/>
                                      </p:to>
                                    </p:set>
                                  </p:childTnLst>
                                </p:cTn>
                              </p:par>
                              <p:par>
                                <p:cTn id="21" presetID="10" presetClass="entr" presetSubtype="0" fill="hold" nodeType="withEffect">
                                  <p:stCondLst>
                                    <p:cond delay="200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250"/>
                                        <p:tgtEl>
                                          <p:spTgt spid="24"/>
                                        </p:tgtEl>
                                      </p:cBhvr>
                                    </p:animEffect>
                                  </p:childTnLst>
                                </p:cTn>
                              </p:par>
                            </p:childTnLst>
                          </p:cTn>
                        </p:par>
                        <p:par>
                          <p:cTn id="24" fill="hold">
                            <p:stCondLst>
                              <p:cond delay="4000"/>
                            </p:stCondLst>
                            <p:childTnLst>
                              <p:par>
                                <p:cTn id="25" presetID="12" presetClass="entr" presetSubtype="1" fill="hold" nodeType="afterEffect">
                                  <p:stCondLst>
                                    <p:cond delay="7000"/>
                                  </p:stCondLst>
                                  <p:childTnLst>
                                    <p:set>
                                      <p:cBhvr>
                                        <p:cTn id="26" dur="1" fill="hold">
                                          <p:stCondLst>
                                            <p:cond delay="0"/>
                                          </p:stCondLst>
                                        </p:cTn>
                                        <p:tgtEl>
                                          <p:spTgt spid="49"/>
                                        </p:tgtEl>
                                        <p:attrNameLst>
                                          <p:attrName>style.visibility</p:attrName>
                                        </p:attrNameLst>
                                      </p:cBhvr>
                                      <p:to>
                                        <p:strVal val="visible"/>
                                      </p:to>
                                    </p:set>
                                    <p:anim calcmode="lin" valueType="num">
                                      <p:cBhvr additive="base">
                                        <p:cTn id="27" dur="150"/>
                                        <p:tgtEl>
                                          <p:spTgt spid="49"/>
                                        </p:tgtEl>
                                        <p:attrNameLst>
                                          <p:attrName>ppt_y</p:attrName>
                                        </p:attrNameLst>
                                      </p:cBhvr>
                                      <p:tavLst>
                                        <p:tav tm="0">
                                          <p:val>
                                            <p:strVal val="#ppt_y-#ppt_h*1.125000"/>
                                          </p:val>
                                        </p:tav>
                                        <p:tav tm="100000">
                                          <p:val>
                                            <p:strVal val="#ppt_y"/>
                                          </p:val>
                                        </p:tav>
                                      </p:tavLst>
                                    </p:anim>
                                    <p:animEffect transition="in" filter="wipe(down)">
                                      <p:cBhvr>
                                        <p:cTn id="28" dur="150"/>
                                        <p:tgtEl>
                                          <p:spTgt spid="49"/>
                                        </p:tgtEl>
                                      </p:cBhvr>
                                    </p:animEffect>
                                  </p:childTnLst>
                                </p:cTn>
                              </p:par>
                            </p:childTnLst>
                          </p:cTn>
                        </p:par>
                        <p:par>
                          <p:cTn id="29" fill="hold">
                            <p:stCondLst>
                              <p:cond delay="11150"/>
                            </p:stCondLst>
                            <p:childTnLst>
                              <p:par>
                                <p:cTn id="30" presetID="10" presetClass="exit" presetSubtype="0" fill="hold" nodeType="afterEffect">
                                  <p:stCondLst>
                                    <p:cond delay="0"/>
                                  </p:stCondLst>
                                  <p:childTnLst>
                                    <p:animEffect transition="out" filter="fade">
                                      <p:cBhvr>
                                        <p:cTn id="31" dur="250"/>
                                        <p:tgtEl>
                                          <p:spTgt spid="24"/>
                                        </p:tgtEl>
                                      </p:cBhvr>
                                    </p:animEffect>
                                    <p:set>
                                      <p:cBhvr>
                                        <p:cTn id="32" dur="1" fill="hold">
                                          <p:stCondLst>
                                            <p:cond delay="249"/>
                                          </p:stCondLst>
                                        </p:cTn>
                                        <p:tgtEl>
                                          <p:spTgt spid="24"/>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250"/>
                                        <p:tgtEl>
                                          <p:spTgt spid="7"/>
                                        </p:tgtEl>
                                      </p:cBhvr>
                                    </p:animEffect>
                                  </p:childTnLst>
                                  <p:subTnLst>
                                    <p:audio>
                                      <p:cMediaNode>
                                        <p:cTn display="0" masterRel="sameClick">
                                          <p:stCondLst>
                                            <p:cond evt="begin" delay="0">
                                              <p:tn val="33"/>
                                            </p:cond>
                                          </p:stCondLst>
                                          <p:endCondLst>
                                            <p:cond evt="onStopAudio" delay="0">
                                              <p:tgtEl>
                                                <p:sldTgt/>
                                              </p:tgtEl>
                                            </p:cond>
                                          </p:endCondLst>
                                        </p:cTn>
                                        <p:tgtEl>
                                          <p:sndTgt r:embed="rId5" name="zapsplat_cartoon_character_male_high_pitched_scream_001_22816.wav"/>
                                        </p:tgtEl>
                                      </p:cMediaNode>
                                    </p:audio>
                                  </p:subTnLst>
                                </p:cTn>
                              </p:par>
                              <p:par>
                                <p:cTn id="36" presetID="32" presetClass="emph" presetSubtype="0" repeatCount="indefinite" fill="hold" nodeType="withEffect">
                                  <p:stCondLst>
                                    <p:cond delay="0"/>
                                  </p:stCondLst>
                                  <p:childTnLst>
                                    <p:animRot by="120000">
                                      <p:cBhvr>
                                        <p:cTn id="37" dur="50" fill="hold">
                                          <p:stCondLst>
                                            <p:cond delay="0"/>
                                          </p:stCondLst>
                                        </p:cTn>
                                        <p:tgtEl>
                                          <p:spTgt spid="7"/>
                                        </p:tgtEl>
                                        <p:attrNameLst>
                                          <p:attrName>r</p:attrName>
                                        </p:attrNameLst>
                                      </p:cBhvr>
                                    </p:animRot>
                                    <p:animRot by="-240000">
                                      <p:cBhvr>
                                        <p:cTn id="38" dur="100" fill="hold">
                                          <p:stCondLst>
                                            <p:cond delay="100"/>
                                          </p:stCondLst>
                                        </p:cTn>
                                        <p:tgtEl>
                                          <p:spTgt spid="7"/>
                                        </p:tgtEl>
                                        <p:attrNameLst>
                                          <p:attrName>r</p:attrName>
                                        </p:attrNameLst>
                                      </p:cBhvr>
                                    </p:animRot>
                                    <p:animRot by="240000">
                                      <p:cBhvr>
                                        <p:cTn id="39" dur="100" fill="hold">
                                          <p:stCondLst>
                                            <p:cond delay="200"/>
                                          </p:stCondLst>
                                        </p:cTn>
                                        <p:tgtEl>
                                          <p:spTgt spid="7"/>
                                        </p:tgtEl>
                                        <p:attrNameLst>
                                          <p:attrName>r</p:attrName>
                                        </p:attrNameLst>
                                      </p:cBhvr>
                                    </p:animRot>
                                    <p:animRot by="-240000">
                                      <p:cBhvr>
                                        <p:cTn id="40" dur="100" fill="hold">
                                          <p:stCondLst>
                                            <p:cond delay="300"/>
                                          </p:stCondLst>
                                        </p:cTn>
                                        <p:tgtEl>
                                          <p:spTgt spid="7"/>
                                        </p:tgtEl>
                                        <p:attrNameLst>
                                          <p:attrName>r</p:attrName>
                                        </p:attrNameLst>
                                      </p:cBhvr>
                                    </p:animRot>
                                    <p:animRot by="120000">
                                      <p:cBhvr>
                                        <p:cTn id="41" dur="100" fill="hold">
                                          <p:stCondLst>
                                            <p:cond delay="400"/>
                                          </p:stCondLst>
                                        </p:cTn>
                                        <p:tgtEl>
                                          <p:spTgt spid="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theme/theme1.xml><?xml version="1.0" encoding="utf-8"?>
<a:theme xmlns:a="http://schemas.openxmlformats.org/drawingml/2006/main" name="Office 테마">
  <a:themeElements>
    <a:clrScheme name="움직이는 텍스트">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681</TotalTime>
  <Words>8634</Words>
  <Application>Microsoft Macintosh PowerPoint</Application>
  <PresentationFormat>Widescreen</PresentationFormat>
  <Paragraphs>481</Paragraphs>
  <Slides>37</Slides>
  <Notes>37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37</vt:i4>
      </vt:variant>
    </vt:vector>
  </HeadingPairs>
  <TitlesOfParts>
    <vt:vector size="43" baseType="lpstr">
      <vt:lpstr>Wingdings</vt:lpstr>
      <vt:lpstr>Arial</vt:lpstr>
      <vt:lpstr>Calibri Light</vt:lpstr>
      <vt:lpstr>Curse Casual</vt:lpstr>
      <vt:lpstr>Calibri</vt:lpstr>
      <vt:lpstr>Office 테마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user</dc:creator>
  <cp:lastModifiedBy>Tayler White</cp:lastModifiedBy>
  <cp:revision>68</cp:revision>
  <dcterms:created xsi:type="dcterms:W3CDTF">2020-11-17T00:23:45Z</dcterms:created>
  <dcterms:modified xsi:type="dcterms:W3CDTF">2021-02-09T06:58:37Z</dcterms:modified>
</cp:coreProperties>
</file>